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90" r:id="rId2"/>
    <p:sldId id="256" r:id="rId3"/>
    <p:sldId id="319" r:id="rId4"/>
    <p:sldId id="329" r:id="rId5"/>
    <p:sldId id="332" r:id="rId6"/>
    <p:sldId id="336" r:id="rId7"/>
    <p:sldId id="337" r:id="rId8"/>
    <p:sldId id="338" r:id="rId9"/>
    <p:sldId id="340" r:id="rId10"/>
    <p:sldId id="339" r:id="rId11"/>
    <p:sldId id="341" r:id="rId12"/>
    <p:sldId id="344" r:id="rId13"/>
    <p:sldId id="343" r:id="rId14"/>
    <p:sldId id="345" r:id="rId15"/>
    <p:sldId id="346" r:id="rId16"/>
    <p:sldId id="351" r:id="rId17"/>
    <p:sldId id="347" r:id="rId18"/>
    <p:sldId id="348" r:id="rId19"/>
    <p:sldId id="349" r:id="rId20"/>
    <p:sldId id="352" r:id="rId21"/>
    <p:sldId id="35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52"/>
    <p:restoredTop sz="94674"/>
  </p:normalViewPr>
  <p:slideViewPr>
    <p:cSldViewPr snapToGrid="0" snapToObjects="1">
      <p:cViewPr>
        <p:scale>
          <a:sx n="259" d="100"/>
          <a:sy n="259" d="100"/>
        </p:scale>
        <p:origin x="-1208" y="-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03:52:1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3790 4285 8255,'35'-6'655,"-7"2"665,-24 3-937,0 1 1558,-1 0-1643,-1-1 425,-1 1-723,-4-3 607,-4 0-509,-4-4-45,-4 2 73,-1-1 0,-3 1-120,-3 1-11,-5 2 1,-3 0-580,10 1 0,-1 1 518,-14-1 0,0 1 25,13 1 1,2 0-36,-2 1 1,1 0-1431,1 1 0,0 0 1428,-16 5 78,3-1-431,13 0 0,1 1 470,-1 3-88,-4 5 46,21-5 539,7 8-634,6-3 1359,4-2 1,4 0-1619,6-2 0,3-2 270,-2 0 0,3-1 0,-1-1-369,9 2 0,1-1 456,-11-4 0,0 0 0,-1 0 0,4 0 0,-2-1-52,-1 0 1,-1 0 23,-5 0 0,-1 0 141,8 3 1,-3 2 31,-7 1 449,12 6 28,-34-6-36,-19 7-382,-2-4-128,-7 0 0,-5-1 140,13-6 1,-1 0 0,1 0-646,-1 0 1,-1 0 0,1-1 485,-12 2 1,2-2-58,14-2 0,0-1 557,-4 0 1,1-1-824,-9 1-240,-5-4-2771,13-6 0,14-4 2625,0-5 1,12 7 0,1 3 0</inkml:trace>
  <inkml:trace contextRef="#ctx0" brushRef="#br0" timeOffset="399">4257 4395 2559,'-4'-6'2937,"0"1"-2245,-18 4 0,-12 4 0,3 1-379,-6 1-214,4-1 0,-6 0 0,6 1 17,12 0 0,3 2-316,-1 3 0,1 1 318,-15 6-118,8 5 1007,12-8-1142,6-1-8,4-2-69,3-2 1353,6-2-1410,4-3 17,20-1 0,8-3 576,-18-1 1,1-1-389,5-3 1,-2-2 52,4-5-37,4-5 42,-15 3-61,2-8 67,-8 10 3276,0-5-2891,-8 13-141,-3 3-199,-2 6 585,-3 7-583,-1 11-111,2-2 19,2 2-134,6-7 273,2-3-727,-1-1-451,16-3-2193,10-2 3201,7-8 1,-6 2 0,-15-6 0</inkml:trace>
  <inkml:trace contextRef="#ctx0" brushRef="#br0" timeOffset="896">4422 4381 7022,'4'5'2990,"-1"-1"-2562,-3-4-262,0 36-108,-1-18-55,1 5 0,0 1-9,2 11-22,1-15 28,3 8 0,-2-18 110,-7-3 35,10-3 99,-9-2 403,11-7-647,-7-1-126,2-6 53,-2-2 73,2-3-3,1-1 0,2-2 3,1 0-5,6-8 313,0 5-154,0 2-54,-4 11-91,-6 8-1,-1 2 57,-1 3 24,1 1 186,6 19-287,-3-7 12,4 12-8,-7-13-9,1 1-30,-2-6 108,1-1 65,-1-6-126,1-2-117,1-2-29,-1-2 3,1-4-302,3-3 117,1-3 194,4-3-8,3-1 1,1 0 77,5-3-524,-4 4 0,0 2 639,1 3 439,-2 5-274,5 4 103,0 9 6,6 7-244,-8 3-267,-2 4 144,-8-4 1130,0 7-1223,-3-8-1093,2 5-1205,-3-12 2433,3-1 0,-4-5 0,0-2 0</inkml:trace>
  <inkml:trace contextRef="#ctx0" brushRef="#br0" timeOffset="1329">5026 4381 10760,'2'35'235,"0"0"0,0-3 0,1-2-3276,5 6 3041,3 0-126,2 0-72,-2-11 0,-1 0 21,-1-6 1,-1-2 46,2 6 0,-1-2-161,1 4 550,-4 1-979,-2-9 365,-3-4 177,-1-8-580,-1-8 2100,-3-4-1670,-3-6 1238,-2-5-1249,-7-17 668,7 13 0,-1 0-360,1 0 1,-1-2 699,0-6 1,0 1-169,-2-6-281,7 13 0,0 0 188,0-6-226,6 5 0,2-1-173,5-4-14,-1 7 1,2 2-124,12 1-1330,6 8 1458,-3 2 126,3 10 137,4 11 0,-2 12-53,-2 2 126,-11 5 126,-12-9-59,-5-1 57,-9-1-28,-6-2-273,-11-4 1,-3-2-317,10-4 0,0-2 47,-11 4 0,-2-1-885,10-7 1,2-2-924,-11-3-1359,-2-2 2713,13-11 0,12 8 0,1-3 0</inkml:trace>
  <inkml:trace contextRef="#ctx0" brushRef="#br0" timeOffset="1502">5109 4038 11014,'3'21'1322,"1"-1"0,3 11-1196,-5-4 0,1 1-1356,4 1 1,1-1 1176,-1-6 0,0 0-155,2 2 1,2 1-1,0-1-787,3 2 0,0-1-644,4 2 1,0-1 1551,-3-8 1,-2-3 0,3 2 0,-9-12 0</inkml:trace>
  <inkml:trace contextRef="#ctx0" brushRef="#br0" timeOffset="1670">5617 4381 11250,'3'1'1794,"-7"31"-1656,2-7-392,-2-1 1,1 0-626,7 1-1879,3-7 831,1-12 1927,-1-1 0,-4-5 0,-3 0 0</inkml:trace>
  <inkml:trace contextRef="#ctx0" brushRef="#br0" timeOffset="1846">5425 4175 5404,'31'2'-299,"1"0"0,-1 0 0,0 0 0,-5 0 0,8 0 0</inkml:trace>
  <inkml:trace contextRef="#ctx0" brushRef="#br0" timeOffset="2146">5878 4491 2933,'4'1'3276,"0"0"0,-4-1-2256,-11-33-894,8 16-62,-3-4 1,1-2 78,5 3 469,1-1-461,3 1-42,2 3 333,4 2-523,8 0-107,6 6 51,1 2 44,2 10 93,-6 6 0,0 7 119,-2 5-119,-1 4-5,-10 1 1,-1 1 2,8 5-53,-11-7 0,-1-2-127,4-5-142,-7-4-455,0-4-450,0-4-642,0-3 1871,0-2 0,0-1 0</inkml:trace>
  <inkml:trace contextRef="#ctx0" brushRef="#br0" timeOffset="2669">6455 4326 11986,'-4'4'2456,"1"0"-1031,3-4-1682,-78 18-3020,49-5 2470,1-5 1,-6 2-1,8 0 737,9 9-608,5-1 454,6 0 1059,3-2-1355,17 3-26,9-9 229,7 1 77,-9-13 1,-1-3 32,4-3 138,-5-2 0,0-4 69,1-11 82,-1-2-1632,-11-3 1614,-6 15 1704,-2-1-1633,0 8 1612,0 5-1700,4 9 23,4 4-13,5 9-54,4 0 5,1 6-8,2 2 0,1 3-45,-6-8 0,0 2 42,-1 0 0,-1 0-117,-1-1 0,-1 1 224,-3 1 0,-5-2 14,-10 1-118,-5 3-25,-10-12-115,2-8 0,-2 0-51,-14 1 128,12-3 0,-2-2-95,-1-3 0,0-1 402,2-2 0,0-1-86,0 1 0,1-2 228,2-5 1,4-2-298,5-2-1852,2-8 1702,18 9 1548,6 1-1568,10-1 194,3 2-256,-1 0-11,13 1-352,-17 4 0,3-1-515,7 0 1,2 0 344,-3 0 1,0 0 382,0 0 1,0 0-492,-8 3 0,0-1 784,6-3 0,0 0 0,-1 1 0,3-2 0</inkml:trace>
  <inkml:trace contextRef="#ctx0" brushRef="#br0" timeOffset="3097">7210 4052 12008,'-3'-1'1502,"0"1"-1160,3 0 187,-4 33-2786,3-11 2475,-1 3 1,2 3-142,7 7 0,3-1-121,1-11 1,0-1-2,4 13 1,3 0-376,2-12 1,1-3 154,-7-4 1,0-2-46,3 3 1,0-1-260,2-1 356,0-3-512,-9-7 414,-1-3 48,-8-6 1379,-2-4-1116,-5-4 1307,-3-1-1271,-6-2 20,-11-7-38,9 10 1,-1 1-290,0 0 0,0 1 271,-1 1 0,0 1 0,-11 1 151,1 4-33,-2 1 80,2 3 401,4 5 1,0 2-259,-6 3-178,8 0 0,2 1 234,2 10-315,9-5-29,1 4-53,8-8-149,17 4 77,-1-6-173,15 2 209,-3-9-45,4-3-217,2 0-281,3-3 193,0-2 386,-2-8 0,-1-1 0,-6 4 0,-4-2 0,0 0 0</inkml:trace>
  <inkml:trace contextRef="#ctx0" brushRef="#br0" timeOffset="3263">7608 4299 8125,'10'7'3276,"-3"-1"-870,-7-6-2345,1 36-61,2-19-67,-1 6 0,2-1-202,6-6-210,4-2-1899,10 4-192,-10-9 1419,4 1 1151,-19-17 0,0 5 0,-2-6 0</inkml:trace>
  <inkml:trace contextRef="#ctx0" brushRef="#br0" timeOffset="3430">7526 4230 6537,'-12'-15'3276,"2"3"0,10 12-428,0 0-3433,-32-17-92,25 12-1332,3-12 584,26 18 628,0 0 1,3 0-843,2 0 1,-1 0 822,-6 0 1,0 1 430,11-1 1,-3 1-1,-9-1 1,2 1-1</inkml:trace>
  <inkml:trace contextRef="#ctx0" brushRef="#br0" timeOffset="3680">7952 4203 6876,'0'3'3276,"0"0"0,0-3-69,-40 31-2785,23-17-299,-9 10 1,1 1-208,15-11-59,0 7-445,35-6 395,-7-7-181,2-2 0,2-1 170,8-2 64,3-1 58,-2-1-3195,-1 1 3210,-3 1-407,2 3 572,-10 3 115,-3 1 196,-13 0-14,-11-1-112,-6 2-65,-11 1 267,-5 0-403,1-1 1,-2-2-281,-5 2-129,9-3 1,1-2-1914,4-4-563,10-3-375,0-2 3969,8-6 0,2 5 0,2-3 0</inkml:trace>
  <inkml:trace contextRef="#ctx0" brushRef="#br0" timeOffset="3897">8309 4134 7725,'3'7'2756,"0"-2"97,-3-5-2439,0 0-235,3 33 207,0-13-407,-1 3 0,2 3-38,5 4 0,2 0-42,-4-11 1,0 1-263,5 11 0,0-1-499,2 1-292,1-3-227,-4-2 720,-1-4-1142,-4-3 1113,-8-1 1,3-10-1,-6 0 1</inkml:trace>
  <inkml:trace contextRef="#ctx0" brushRef="#br0" timeOffset="4051">7965 4422 6650,'-1'-3'3276,"-1"0"-2405,2 3-1571,83-22-393,-55 16 1,1 1 0,1-2 272,-1 1 1,1-2 0,1 0 0,-2 2 603,9-1 1,-1 1 0,-7 1-1,-2 0 1,4 0 0</inkml:trace>
  <inkml:trace contextRef="#ctx0" brushRef="#br0" timeOffset="4302">8570 4368 5288,'3'0'3276,"0"0"-2823,6 32-161,-3-13-42,6 13 1,0 1-114,0-8-482,-3-5 1,-1-2 543,0-5-62,-2-3 182,1-4 644,-4-3 412,0-9-1313,-2-1 344,-4-8-313,-1-1 506,-5-11-302,4 5 289,-1-7-104,5-8-233,3 13-479,2-11-145,5 17-728,5-1 145,-3 5-1912,8-1-407,-11 8 2457,11 2 1,-15 3 0,6 2 0</inkml:trace>
  <inkml:trace contextRef="#ctx0" brushRef="#br0" timeOffset="4447">9023 4368 1757,'5'4'3276,"0"-1"-1638,-3 22 0,-1 6 455,1-10-1945,2 14 0,1-2-879,1-20-887,2 2-1659,-5-11 3595,0-3 0,-3-2 0,0-1 1</inkml:trace>
  <inkml:trace contextRef="#ctx0" brushRef="#br0" timeOffset="4599">8734 4189 12622,'37'-5'-410,"-1"1"0,0-1 1,-1 1-1,-2-1 1,-9 2-1,-11 1 0,-4 0 1</inkml:trace>
  <inkml:trace contextRef="#ctx0" brushRef="#br0" timeOffset="4946">9050 4134 5918,'0'11'1638,"7"9"0,0 1 1109,-1-1-3070,2 3 0,1 1 586,-2 3-229,1-7 0,2 0-88,7 11 18,-5-11 0,3 0 160,7 1 1,0-1-130,-6-6 1,-1-2 26,5 4 1,-2-2 588,-4-5-424,-11-7 129,-2-1-235,-15-17 9,6 6 421,-9-14-682,12 9 89,3-5-27,10 4 36,2-2 22,23 3-5,-13 8 56,11 0 53,-17 7 1,0 4 11,-1 2 24,-1 5 233,-1 2 48,-3 17-91,-6-11 69,-8 11-96,-8-17-118,-7-1-134,-3-2-357,-2-2-206,-1-2-1076,5-3 1,0-2 1334,-6-6 0,-3 3 1,22-4-1</inkml:trace>
  <inkml:trace contextRef="#ctx0" brushRef="#br0" timeOffset="5297">9586 4299 6061,'3'5'3276,"-1"-1"0,-2-4-30,-13 35-6523,9-4 1938,-2-8 1,2 0 1248,9 5 1429,6-17-1865,2-1 78,-10-4 44,12-2 362,-8-8-726,13-6 225,-3-2-221,8-11 501,-9 8-276,7-6 539,-7 7 527,5-1 19,-8 6 42,0 2-118,-7 6 334,-1 8-426,0 0-126,3 8-1976,8 14 1643,-4-10-118,7 12 2000,-5-16-2513,1-2-167,0-3-356,-2-3-350,-1-2 1018,-1-8 0,-5 3 0,0-5 0</inkml:trace>
  <inkml:trace contextRef="#ctx0" brushRef="#br0" timeOffset="5564">9957 4010 6190,'2'6'3276,"-1"-2"0,-1-4 0,2 32-3169,2-10-105,0 4 1,1 6 0,2-2-1027,3 2 1,1-2 964,-5-4 0,0 1 1,1-2-75,8 3 0,0-3-234,-1 7-36,9-4-79,-9-4-2585,-1 4 1574,-6-14-131,-2 1 1624,-13-16 0,6 1 0,-7-3 0</inkml:trace>
  <inkml:trace contextRef="#ctx0" brushRef="#br0" timeOffset="5746">9874 4313 9865,'31'1'-656,"0"0"1,0 1-1,-2-2 1,-1 1 0,0 0 8,-1 0 0,1-1 1,0 1-208,0-1 0,-1 0 0,-1-1 1091,-4 1 1,0-1-677,5 0 1,-1 0 66,2-1 0,-13 1 0,-6 0 0</inkml:trace>
  <inkml:trace contextRef="#ctx0" brushRef="#br0" timeOffset="5847">10424 4326 8108,'6'2'2643,"-2"0"-1931,-1 19 1,-1 7-3990,1-7 3145,1 10 0,1-1-103,4-12-851,1-2 459,-5-3 500,10-3 127,-8-3 0,5-3 0,-7-2 0</inkml:trace>
  <inkml:trace contextRef="#ctx0" brushRef="#br0" timeOffset="6297">10286 4285 13868,'37'-1'-150,"-1"0"1,0 0 0,1-1 0,-4 1 0,1 0-1,-4 0 1,-5 3 149,5 6 266,-11 0 1,0 0-3015,6 6 2953,5 7-222,-15-5 1,-1 1-126,10 13 115,-11-12 0,1-1 655,6 13-637,-9-16 9,0 0 6,-6-9 286,1-3-219,-3-1 1432,1-3-1664,-1-7 69,1 0 28,3-7-2720,15-13 2619,-8 10 94,0 3 1,-1 1-22,2-2 90,2 0 3,-1 0 6,0 2-7,-2 2 461,7 2-48,-2 7-166,4 5 75,9 19-270,-10 1-317,-5-4 1,-1 0 262,7 13-231,-5-6 1,2 4-1,-3-2-54,-4-5 1,0 0 104,2 1 0,2 3 0,-6-5 2197,-6-6-2017,-23-10 0,13-2 0,-13-2 0</inkml:trace>
  <inkml:trace contextRef="#ctx0" brushRef="#br0" timeOffset="7553">3049 7623 6683,'-6'-1'3276,"2"1"0,4 0-1232,5 0-2122,-1 0 78,5 0 90,1 0 163,7-1 0,5 0-97,2 0 0,3-1 0,1 0-1249,-2 0 1,0 1 0,1-1 1092,7-1 0,2 0 0,-3 0 16,1 0 1,-2 0-527,-5 0 0,1 1 0,0 0 507,-2-1 0,0 1 0,4-1-360,3 1 1,5-1 0,2-1 0,0 1 0,-4 1 352,-6-1 1,-1 1 0,-1 0 0,3 0-227,5-1 0,3 0 0,1 0 0,-2 0 0,-4 0 233,0 1 0,-3 0 0,1-1 10,0 1 1,2 0 0,1 0 0,-3 0-8,1 0 0,-2 0 0,4-1-12,-3 2 0,2-1 0,3-1 0,1 1 1,-1 1-1,-3-1 133,0 0 1,-2 1-1,0 0 1,0 0-1,2-1-104,-2 1 0,1 0 1,1-1-1,0 1 1,-1 0-1,-1-1-17,8 1 0,-1 0 0,0 0 0,-2-1 36,-4 1 1,-2 1 0,1-1 0,-1 0-37,0 0 1,-1 0 0,1 0-1,0 0-16,3 0 0,0 0 0,1 0 0,0 0 16,-3 0 0,0 0 0,0 0 0,4 0 0,-3 1 0,3-1 0,2 0 0,1 1 0,0-1 0,-2 1 0,-3-1-10,1 0 0,-3 1 0,-1 0 0,1-1 0,3 1 9,-1-1 1,3 1-1,0 0 1,2-1 0,-1 1-1,-1 0 1,-1 0-6,-1-1 0,0 1 0,-1 0 0,-1 0 0,-1-1 0,0 1 6,0 0 0,-1 0 0,0-1 0,0 1 0,1 0-26,1 0 1,1-1 0,2 1 0,-1-1 0,-1 1 0,-2-1 4,3 1 1,-3-1 0,0 1 0,7-1 14,-8 1 0,5-1 1,3 0-1,2 0 1,0 0-1,1 0 0,-2 0 1,-3 0-1,-2 0-8,5 0 0,-4 0 0,-1 0 0,1 0 0,4 0 8,-6 0 0,3 0 0,2 0 0,1 0 0,1 0 1,-1 0-1,-1-1 0,-1 1 0,-4 0-1,3 0 0,-2 0 0,-1-1 0,-2 1 0,0 0 0,-1 0 5,8-1 0,-2 1 0,1 0 0,0 0 1,-7-1 1,1 1-1,0 0 1,1 0-1,0 0 1,1 0-3,0 0 0,1 0 0,0 1 1,1-1-1,-1 0 0,-2 0 0,-1 1-7,8-1 0,-3 0 1,-1 0-1,4 0 10,-3 0 0,3 1 0,1-1 0,0 0 0,-2 0 0,-4 0 0,-2 1 0,-3-1 0,-1 0 0,0 1 28,1-1 1,1 0 0,-1 1-1,0-1-37,0 0 0,1 0 0,-1 1 0,1-1 17,-1 0 1,1 0-1,-1 0 1,1 0-21,-1 0 1,-1 0 0,2 0 0,2 0-1,-2 1 1,2-1-1,2-1 1,1 1-1,0 0 1,-1 0-1,-4 0 12,9 0 0,-3 0 0,-1 0 0,4 0-2,-8 0 1,2 0 0,2 0 0,0 0 0,-1 0 0,-1 1 0,-4-1 33,3 0 1,-3 1-1,-1-1 1,2 1-53,1-1 1,3 1-1,0 0 1,0 0-1,-2-1-2,-1 1 0,-1 0 1,0 0-1,2 0 22,-2 0 0,1-1 0,0 1 0,1 0 0,-1 0 1,5 1 1,0-1-1,0 1 1,0-1-24,1 1 1,1-1 0,0 1 0,-1 0 21,0-1 1,0 1 0,0 0-1,0 0 2,-3-1 0,0 1 0,-1 0 1,0-1-1,0 1 0,0-1 0,-1 0 0,-1 0-16,2 1 1,-2-1-1,2 0 13,-4 0 0,2 0 1,0 0-1,1 0-27,2 0 1,2 0 0,0 0 0,-3 0 49,3 0 0,-2 0 1,1 0-26,-5 0 1,2 0 0,-1 0 0,-4 0 262,11 0 1,-8 0-474,-7 0 1547,-3 0-3008,-17 0 2384,-10 0-710,-24-2 0,16 1 0,-15 0 0</inkml:trace>
  <inkml:trace contextRef="#ctx0" brushRef="#br0" timeOffset="9399">3406 7169 8052,'3'7'2836,"-1"-2"-2438,-2-5 221,0 0-166,35 1-91,-15-1-154,9 1 1,2-1-1930,-4 0 1875,10 0 54,-11-1 125,11-2-279,-16 0 1,0 1-50,0-1 1,1 0 9,0-1 0,0 1 56,7-3 1,-1 1-71,-5 0 1,1 0-2,8-1 0,3-1 0,-1-1 0,2 1 0,-1 0-695,-1-1 1,1 1 706,0-1 0,4 0 0,-4 0-8,-6 2 0,-2 0-4,8-3 0,0-1-958,-3 4 1,-2-1 957,3-2 0,1-1 24,-4 1 0,1 0 1,-2 0-191,-3 1 1,0-1 165,0 0 0,2-1 0,-4 1 41,-4 1 0,-2 0-16,9-4 0,-1-1-294,6-7 328,-5 7 0,0-1 6,-9-1 1,1 1 19,5-3 1,0 1-60,-3-1 1,-2 1-27,-1 0 0,-1 0-27,-1 0 1,0 0-89,9-9 97,-11 9 0,0-1-26,13-6 1,2 0 34,-8 2 1,1 0-3,-1 3 0,1 1 0,0 0 11,1-3 0,-2 1 4,-5 5 0,0 0-4,-1 0 0,0-1 417,0 2 1,0-1-421,5-5 1,1 0 693,0 0 1,1 0-710,-1 1 0,1 0 841,-2 1 1,1 1-869,1 0 0,-1 1-924,-4 3 0,1 0 948,4-3 0,1 0-1006,1-1 1,1 0 1050,2-1 0,1-1-610,0 0 0,0 1 583,-1-1 1,0 2-152,-8 3 1,0 2 121,0-1 0,0 0 32,0 1 0,-1 0-2,0 1 1,1-1-22,10-6 1,3 0-2,-6 3 1,1 0 23,4-2 0,0-1-2,-4 3 1,-1 1-2,-6 5 0,0 0 686,0-1 1,1-1-669,10-4 0,1 2 933,-14 4 0,0 0-951,16-8 0,0 2 2356,-3 1-2376,-11 5 1,-1 1 22,9-3 98,0 0-77,-1 2 0,1 0-23,-3 1 1,1 1 9,4-2 1,1 0 40,0 1 0,-2 2 24,6-2-70,-12 3 0,-1 0 937,8 0-856,-10 1 0,1 1-25,1 0 0,0 1-218,0-1 1,0 1 158,8 1 0,-2 0-903,8 1 907,-11 1 1,3 0-2,-3 2 1,3 1 0,-1 0-7,10 3 0,1 1-314,-8-2 0,1 0 0,-1 0 314,5 2 0,-4 0 3,-7-2 0,-3-1 10,-3 2 0,0-1-10,6 1 0,-1-1-6,13 9 7,-6-5 1,3 1-2,-3 1 0,0 1-3,0-1 0,-1 0 3,-1 1 0,-2-2-3,-7-2 1,-1 0-556,1 0 1,0 0 558,0 1 1,0-1 133,0 0 0,0 1-116,8 4 1,1 0-19,1 1 1,-1 1-692,0-1 0,0 0 710,-2-1 0,-2 0-15,10 4 100,-1 0-94,-1 0-15,-1-2 0,0 1 4,-7-2 0,0 0 0,-1-4 0,2 1 0,-3-1 4,0 2 0,-2-1 17,-1-3 0,1-1 149,13 9-159,-6 1 41,-9-10 0,3 0 42,0 4 0,2-1-64,7 2 1,0-1 654,-3 0 0,0-1-682,-3 0 0,1 0 19,-1-1 1,-1 0 160,-5-3 1,0 1-188,5 1 0,0 1 5,0 0 1,1-1 16,2 1 0,0 0 4,0 0 1,0 0-1,0-1 1,-1 0-18,10 3-1,-16-6 1,-1-1 21,1 1 1,-1-1 469,0 0 0,1 1-455,15 4 0,2 0-39,-15-4 1,1 0-290,6 2 1,2 0 0,-3-1 286,-7-2 0,-1 0 2,8 2 1,-2-1 76,12 3-57,-18-4 1,0-1-716,0 0 1,1-1 724,5 2 1,3 1 0,-2-1-17,1-1 1,-1 1 60,0 0 1,3 0-1,-3 0-73,3 0 1,-1-1-5,-3 0 0,0-1-3,2 2 0,1-1 2,-2 0 0,1 0 0,-1-1 1,-2 1 0,-1-1 0,14 4 0,-1-2-3,-15-2 1,-2 0-47,1-1 0,1 1-879,0-1 0,0 1 924,0-1 0,1 0 2,-2 0 1,3 0-135,2 0 1,3 0 0,-1-1 135,-2 1 0,1 0-1,0 0 0,2-1 0,-3 1 1,-5-1 0,0 0-16,9 1 1,-1 0 483,-5-1 0,-1 0-468,7 2 0,1-1 33,1-1 1,3 1-46,-4-1 0,4-1 0,-2 1 78,-5 0 1,0-1 0,1 0-67,5 0 0,2 0 0,-4 0 1,-1-1 1,-3 1 19,2-1 0,1 0-21,-2 1 0,2-1-83,3 0 0,4 1 1,-1 0 69,-6-1 1,-1 1 0,1 0 11,5-1 0,1 1 1,-1 0-7,-5 0 1,0 0-1,-4 0 7,-3-1 0,-2 1 156,4 0 1,0 0-95,13 2 16,-19-2-33,3 1 2037,-18-1-2435,-4-1-2717,-19 2-207,6 0 3499,-7 0 1,1 0 0,6 0 0,-5-1 0</inkml:trace>
  <inkml:trace contextRef="#ctx0" brushRef="#br0" timeOffset="12916">9559 5068 13866,'20'-3'1237,"-2"1"-940,-18 2-174,1 3-17,-1 2 1,2 7-99,0 1-8,2 5 0,-3 2-126,1 18 76,-1-7 16,0 5-55,-1-11-18,-3-15-55,-3 2-17,-13-5-54,-1-2 160,-5 1-33,-1-4 53,11-2 53,-7-1 78,-12-11-69,11 3 13,0-1 0,1-1 113,1 1-79,-3-3 112,12 5-168,3 1-322,2-3 28,5 0 204,6-3-55,16-6 91,-1 5-27,10-4 32,-7 7 0,2 0-10,-2 2 1,1 0-605,5-2 1,0 1 660,-4 2 1,0 2-22,-5 1 1,0 1 18,1-1 0,0 0 0,1 1 0,2-1-66,2 0 1,3-1 0,-2 1 6,4-1 0,0 1 44,6-2 1,-2 1-99,0 2 108,-20 3-55,-4 0-1,-3 1-929,-1 4 141,-4-3-421,0 4-670,-2-2 1944,-7 2 0,5-2 0,-6 1 0</inkml:trace>
  <inkml:trace contextRef="#ctx0" brushRef="#br0" timeOffset="13358">8899 5549 10673,'-3'-5'3223,"0"1"-2433,3 4-505,73-9-1060,-52 7 1,2-1 856,4 1 0,7-2 1,4 0-1,0 1 1,-4 0-786,-4 0 0,0 1 0,-2 0 0,2 0 704,4-1 1,0 1-1,1-1 1,0 1-4,4 0 1,1 0 0,-2 1-1,-3-1-24,-7 1 0,-3 1 0,1-1 126,10 0 1,2 0 0,0 1-131,1-1 0,-1 1 0,-1 0-138,-8 0 0,-2 0 0,1 0 94,4 0 1,1 0-1,-3 0-187,-2 0 1,-6 0-181,-5 0 189,-4 0-348,-15 0-604,-8 0-644,-7 1-932,-3 1 2780,-13 1 0,20-2 0,-6 1 0</inkml:trace>
  <inkml:trace contextRef="#ctx0" brushRef="#br0" timeOffset="13849">9215 5727 12574,'-3'35'-94,"-1"1"1,4-6 0,2-1 61,4-4 0,4-2-494,2-2 0,0-3 523,2 1 308,3 2-316,-5-8-113,-3-7 23,1-1-16,-5-7-1,-1-2-173,1-4 109,1-2 70,5-20 193,0-2-479,-4 12 0,-1 1 398,4-14 2,-3 11-2,1-2 37,0 2-15,0 4 1,0 0-20,8-7 5,4-5 110,-4 16 8,-4 7-26,-1 1-97,1 1 56,16-2 75,3 1-410,-12 2 0,1 0 271,18-2-32,-6 1 32,4 1-4,3-2-40,-2 2 0,1 0-38,-9 2 1,-1-1 116,7 0 0,-2 0-310,0 1-75,-20 2 9,-5 0-721,-5 0-1644,-2 0 2711,-5 2 0,3-2 0,-3 2 0</inkml:trace>
  <inkml:trace contextRef="#ctx0" brushRef="#br0" timeOffset="14233">9600 5837 10508,'-7'-2'-54,"2"0"54,-5 19 0,0 6-145,5-8-1021,-6 9 1,2-2 952,9-11 859,0-2-554,0-1-39,0-2 297,0-1-151,0-1 274,1-2-473,1 0 1078,1-2-1543,5-5 56,10-18 504,-1 12 1,1-1-118,-3-3 0,1 0 300,8 3 1,-2 2-1214,0 0 1055,4 0 269,1 6 93,-6 3-211,3 3 82,-3 11-272,-10-2 280,2 7 12,-5 2-320,-4-1-367,-1 1-517,-2-8 601,-1-4-2696,0-5 2926,-2-1 0,2-1 0,-1 0 0</inkml:trace>
  <inkml:trace contextRef="#ctx0" brushRef="#br0" timeOffset="15267">10698 5123 6764,'27'2'-322,"-7"0"67,-18 0-198,-2 0 453,0 0 0,0-1 0,0 0 0</inkml:trace>
  <inkml:trace contextRef="#ctx0" brushRef="#br0" timeOffset="16700">9133 2541 6691,'2'6'2330,"-1"-1"-891,-1-5-4716,7 33 1448,-4-14 1920,1 3 0,0 3 1291,-1 12-1455,-2-12 1,-1 2 21,1-6 1,0 0-452,-1 8 1,0-2-490,-1-5 746,0 3 245,-3-9 0,3-9 0,-2 0 0</inkml:trace>
  <inkml:trace contextRef="#ctx0" brushRef="#br0" timeOffset="16950">9105 2651 7716,'-3'-28'920,"0"0"0,10 7 1,4 0-994,-5-3 0,4 2-59,22 4 1,6 6 48,-16 7 1,2 1-4,14-3 1,0 3 232,-11 12 0,-2 2 217,9 4 154,-21 7 0,-7 2-557,-16 3 320,3-9 1,-4 1 471,-16 1 1,-6-2-656,5-3 0,-2-1-424,-5 3 0,-1-2 194,1-4 1,4-2-2345,-2-1 1317,-4-1 552,18-9 1,9 2 0,3-4 0</inkml:trace>
  <inkml:trace contextRef="#ctx0" brushRef="#br0" timeOffset="17251">9668 2513 11152,'-8'3'2498,"2"-1"-2462,-14 16 1,-2 4-1207,12-6 1101,-14 7 0,6-1-66,22-12 309,3-2-373,5-3-806,25-2 406,-5-7-264,-12 1 1,0 0 862,6-10 325,-9-5-107,-8 4 860,-13-20-817,-6 18-144,-12-10 299,2 18-660,-12 0-36,8 3-101,-8 0-1553,6 4 1934,5 3 0,5-2 0,8 3 0</inkml:trace>
  <inkml:trace contextRef="#ctx0" brushRef="#br0" timeOffset="17703">9902 2431 10650,'7'3'672,"-1"-1"255,-6-2-582,18 47-435,-8-21-750,-2-1 1,1 5 0,1-4 816,0-7 1,1 0-30,0 5 1,0 2 0,0-1 48,3-4 1,-1 0-39,1 4 1,-3-1 157,-3-2 65,-8-14 62,0-3 28,-2-2-270,-3-2 197,-18-9-10,6 0-40,-4-4 1,2-3 1,0-6-83,6 6 1,1-1-5,2-10-55,2-3 61,5 7 1,3-2-202,9-8 1,3 1 77,-5 5 0,2 1-92,12-7 1,2 5 27,-1 8-18,5 2-64,-7 11 199,-9 4 179,1 5-16,-9 3 36,-1 6-109,-1 3 80,-1 2 1656,-6 0-1566,-17 11-308,-8-8-136,13-7 1,-2-3-663,-1-3 0,1-3-736,-3 0-1695,-4-2 2736,15-5 0,5 2 0,5-1 0</inkml:trace>
  <inkml:trace contextRef="#ctx0" brushRef="#br0" timeOffset="18091">10231 2321 11933,'2'7'1265,"-2"-1"-749,0-6-516,-11 31-56,8-16-111,-1 10 0,5 1-166,13-7 34,4 4 27,0-13 48,-8-7 118,-2-2 106,-3-1 134,5-5-333,3-7-64,2-2-247,8-12 312,-8 10 153,3-5 462,-4 5-3109,-7 7 2944,0 0-70,-9 11 252,-2 3 1,-2 3-236,0 3-255,1 18-169,12-6 107,0 7 1,6-14-1,7-9 45,-9-3 3349,10-2-3177,1-4-379,-4-7-75,1-1-180,-8-7-409,-4 3-430,-1-3-15,1 0 1389,0-9 0,-3 13 0,0-2 0</inkml:trace>
  <inkml:trace contextRef="#ctx0" brushRef="#br0" timeOffset="18255">10588 2143 7870,'1'3'3276,"0"0"-1134,-1-3-1464,-7 29-613,7-1-1018,-2-5 0,2 0 883,9 12-70,0-18 0,2 0 302,7 8-1801,9 1 1,2-1-450,-1-5 1701,1-3 0,-1-3 0,-15-10 0,2-1 0</inkml:trace>
  <inkml:trace contextRef="#ctx0" brushRef="#br0" timeOffset="18601">10946 2335 8391,'5'2'3276,"-1"0"-789,-4-2-2398,-58 19-55,36-10-66,-13 5 0,2 1-139,23 0 36,2-2-52,6-3-508,7-4 233,-1-4 64,5 0 208,2-3-37,7-7 221,-5 2 6,7-7-36,-12 7-37,1 1 129,2 3 227,1 4-121,2 0-16,1 5-73,-6 1-73,2 1-42,-1 1-476,16 6 227,-13-8-1210,18 0 333,-20-12 166,5-6-404,2-9 1406,0-7 0,-3 8 0,-6 2 0</inkml:trace>
  <inkml:trace contextRef="#ctx0" brushRef="#br0" timeOffset="18769">10959 2349 6700,'30'-24'1092,"0"0"0,0 1 0,-8-6-560,9 6 1,8-3 0,-16 6 58,-22 12-302,0 10 1120,0 23-1275,4 5-134,-2-11 0,0 2-514,5 2 0,1-2 307,4 4-794,5 1 1,2-1-756,-1-3 1196,-4-6 0,-2-2-406,-8-9 6,-4-4 960,-2-1 0,-1 0 0</inkml:trace>
  <inkml:trace contextRef="#ctx0" brushRef="#br0" timeOffset="19419">11083 2321 4760,'-2'-3'2800,"0"0"-915,2 3-1787,53-2-165,-31 0 0,0 1-75,15-1 1,0-1 99,-12 1 0,-4 0 611,7 0-714,5-1 1324,-1 4-1215,4 9-18,-12-1-147,-9 11-172,-3-11 68,-7 4-697,5-7 545,-7 0-1267,-3-6 1183,0-5 496,0-1 421,-5-12 581,-1-2-327,-3 0 129,0 1 123,4 6-70,0 1-149,2 1 609,1-7-892,10 6-374,-6-1 39,25 7-658,-15 5 647,17 0 25,10 8-59,-15-2-19,-5 0 1,0 2-27,-1 3 45,2 8-36,-6-5-37,3 6 14,-6-2-69,1 2 91,-2-5 107,-2-3-64,-5-10 86,0 0 241,-1-8-459,1 0 89,3-8-7,3 2-29,3-2 36,3 0-30,-2 1 0,2 0-6,17-5 196,-16 6 1,1 3 58,6 2-20,-12 6 146,-6 4 496,6 32-804,-3-16-77,-2 3 0,1 1 71,1-6-75,1-2 8,1-2-451,5 0-447,-7-6 100,3 0-577,-9-5 51,-1-2 1397,-1 0 0,1-1 0</inkml:trace>
  <inkml:trace contextRef="#ctx0" brushRef="#br0" timeOffset="19842">12703 2033 9883,'-2'7'1266,"0"-2"-160,2-5-709,0 0-296,-83 32-958,59-16 874,-7-1 1,-7 3 0,11-2 120,19 3-942,0 14 485,13-17-54,9-1 1,3 0 162,8-3-1253,-5-2 0,1-1 1261,6 1-102,-3 1 0,0 3 296,-8-2 0,0 0 66,4 3 1,-3 1 123,-5 7 846,-19-4-491,-2-6 174,-7-4 0,-3-1-422,-14-2-562,9-3 0,0 0-105,-2-4 2235,-1-2-3128,15-1-577,-4-4 1200,-1-5 1,9 7 0,0-2 0</inkml:trace>
  <inkml:trace contextRef="#ctx0" brushRef="#br0" timeOffset="20368">13033 2142 11233,'-4'0'927,"1"-1"-706,3 1-602,-17 55-526,18-22 273,-7 1 0,4 0 142,11-14 1,3-4 88,5 1-93,5 3 331,-13-15 43,-10-5-234,-5-13 356,-10 0 109,-3-7 548,7 4 0,0 0 401,-13-11-917,6-6 425,8 10 382,8 10-629,2 1-184,1 1-116,17-1 1,5 0-93,-1 1-229,11 0 1,0 1 299,-12 8 350,16 1 159,-13 14 432,-5 5-399,-7 6-162,-20 0-48,-8-7-476,-5-1 188,-3-1-260,3-5 0,-2 0-1670,-8 5 922,13-7 0,1 0-1865,4 1 2831,11-5 0,2-2 0,1-1 0</inkml:trace>
  <inkml:trace contextRef="#ctx0" brushRef="#br0" timeOffset="20519">13500 2294 12409,'-2'5'-3277,"0"-1"3197,2-4 0,0 0 0</inkml:trace>
  <inkml:trace contextRef="#ctx0" brushRef="#br0" timeOffset="21109">14145 1937 7915,'4'5'2545,"-2"-1"-67,-2-4-2408,4 30 11,5-14-81,-5 4 0,0 1-67,12 10 31,-9-7 36,4 8-1089,-7-12 1150,-1 0 212,-2-3 113,-5-1-81,-2-3 387,-19 3-509,7-9 1,-1-2-114,0 1 0,0 0-215,-7-2 1,0-2 242,-2-3 1103,-10-4-1112,16-4 1,1-2 39,-5-4-1421,8 1 1,1 0 1229,7-4 62,4 0 8,3-1-8,4 0-92,7-2-10,4 7 0,3 0-93,17-4 0,3 0-128,-7 3 1,3 1 268,3 1 0,4 0 0,-3 2 15,-4 2 0,-1 2-18,-4 0 0,2 0 0,2 0-58,-1 1 0,3 0 0,2-1 1,-2 1-1,-5 1 561,9-1 0,0-1-545,-2 1 0,6-1 1,-2 1-1,-10 2-181,-6 3-127,-2 3-2043,-15 9-274,-10 0-443,-7 4 3167,3-6 0,-2-6 0,11-1 0</inkml:trace>
  <inkml:trace contextRef="#ctx0" brushRef="#br0" timeOffset="22910">14626 2088 7377,'5'2'3276,"-2"0"-630,-3-2-2513,115-2-953,-83 0 1,2 1 0,0-1 0,1 1 342,-2 0 0,0 0 0,1 0 1,0-1-1,-2 1 420,5 0 0,-1-1 0,-2 0 0,-5 1-15,-3 0 1,-4 0-105,-2 0 0,0 1 290,13-1-3391,-17 1 1251,-8 0 2026,-22 0 0,6 1 0,-4-1 0</inkml:trace>
  <inkml:trace contextRef="#ctx0" brushRef="#br0" timeOffset="23198">14695 2074 12238,'-10'18'197,"0"0"1,-6 15-229,13-8 28,2-7-296,14 17 63,6-14-949,7 3 647,2-10-1064,2-5 690,-8-3-2365,12 0 2457,-23-5 1,2 0 0,-13-1 0</inkml:trace>
  <inkml:trace contextRef="#ctx0" brushRef="#br0" timeOffset="23470">14709 2074 8872,'2'6'2352,"0"0"-2363,-2-6 255,37-41-3094,-20 27 2895,7-10 0,0 3 19,-4 14 608,1 1-669,11-2-40,-8 2-636,3 0 0,0-1-1304,3 0 1352,-9 1 1,-1 1 624,3 0 0,-15 3 0,-1 0 0</inkml:trace>
  <inkml:trace contextRef="#ctx0" brushRef="#br0" timeOffset="23975">14255 2541 2744,'-6'-4'1946,"1"2"-1872,-20 2 0,-12 4 1,2-1 363,6-2 1,0-1-255,-2 2 0,-6 0 0,0 0 0,4-1 148,-6-1 1,3-2-195,-1 0 1,0-1-104,1-1 0,-1-2 309,5 1 0,-2-2 1,0-2-62,5 0 0,-1-2 1,0 0-1,2 0-211,-4 0 1,1-1-1,1-1-73,-1-3 0,1-1 1,6-1-41,9 1 0,4-1-68,2-1 0,3-3 270,5-8 0,4-5 1,5-1-241,5 5 1,6-1-1,1-1 1,-1 1 63,-4 0 1,-1 0 0,2 0 0,6 0-37,0 7 0,4-1 0,3 0 1,2 1-1,0 1 0,-1 2 1,-4 2 17,2 1 0,-2 4 0,0 1 0,4-2 3,0 1 0,2-1 1,2 0-1,2 0 1,2 0-1,-1 2 1,0 2-91,-3 2 1,0 2 0,1 1 0,1 1 0,-1 1 0,0 0 0,0-1 0,-1 1 100,0-1 0,-1 0 0,-1 0 1,1 0-1,-1 1 0,2 0 0,0 0-71,1 1 1,2-1 0,0 1 0,1 0-1,-1 1 1,-1 0 0,-2 0 0,-2 2 62,9 0 0,-3 1 1,-2 1-1,0 1-127,0-1 0,0 2 1,0 0-1,0 0 118,-3 1 0,0 0 1,0 2-1,1 1-42,-3 2 1,1 1 0,-1 2 0,0 0-1,-2 0 71,6 4 1,-3 0 0,0 5 55,-9-2 1,1 4 0,-1 1 0,-3 1-1,-3-2-31,-4 3 0,-3 0 0,-3 1-1,-1 9 1,-2 1 0,-4-1-6,-4-10 0,-3 0 0,-2-2 39,-2 2 1,-1-2-1,-3 0 32,0 0 0,-2-2 0,-4 1 178,-3-2 1,-5 1 0,-3-1-1,-1 0 1,1-2-74,2-3 1,-1 0 0,-1-2 0,0 0 0,-1 0-90,1 1 0,-1 0 1,0 0-1,-1 0 1,0-2-1,2-1-23,-2-1 1,0-2 0,1-1 0,-1 0 0,0-1-10,-1-1 1,-2 0 0,1-1 0,0-1-1,1 0 3,0 1 1,2-1-1,-1-1 1,-2 1-99,5-2 0,-1 1 0,-2-1 0,0 0 0,-1 0 0,0 0 0,0-2-188,2 1 1,-2-2 0,1 0 0,-1 0 0,2 0 0,-1 0 0,2-1-19,-8 1 0,1 0 1,2-1-1,-1 0 1,-1 0-252,5-1 1,-2 1-1,1-1 1,0 0-1,2-1 1,2-1 484,-1-2 0,1-2 0,4 0 0,2 2 0,-4-1 0,3 1 0,-5-4 0,0-1 0</inkml:trace>
  <inkml:trace contextRef="#ctx0" brushRef="#br0" timeOffset="25870">8267 6029 7433,'-1'-5'986,"0"1"44,1 4 2246,-91-53-4915,74 41 1,0 0 1715,-7-4 0,-6-2 0,0 0 0,8 2 284,-4-11-361,12 12 0,1 0 161,0 0 0,0-2-618,-5-9 1,1-2 456,4 6 0,1 0-49,-4-9 0,1-1 5,7 7 1,1 0-242,1-2 1,1-1 230,1 0 1,3-1 4,0-1 0,2 1 18,3 0 1,5-1-15,4 6 0,5-3 0,4 0 1,2 1 31,2 3 0,4 1 0,3 1 0,0 0 0,-1-1-83,-2 0 0,0 0 0,0-1 0,1 2 1,2 0 94,-2 4 0,1 1 0,0 1 0,2 0 0,-1 1 0,0 0-120,-1 2 0,1 1 1,0 0-1,0 1 1,-1 0-1,-1 1 106,0-1 1,-1 1-1,0 0 1,1 0 0,5 0-20,-6 2 1,2 0 0,3-1 0,1 0 0,1 0 0,1 0 0,-1 1 0,0 0 0,-1 1 0,-3 1-9,5 0 1,-1 0 0,-1 2 0,-1 0 0,0 0 0,1 1 0,1-1-51,0-1 1,2 1 0,0-1 0,1 0-1,-1 1 1,0 0 0,-2 1 0,-1 1 70,2 1 0,0 1 0,-2 1 0,-1 1 0,-1 0 0,-1 0 9,5 2 1,-2 0 0,-1 2 0,0-1-5,-1 2 1,0 0 0,-1 0-1,1 0 88,1 1 1,-1 0-1,2 0 1,0 2-200,-1 1 0,0 0 1,2 2-1,0 0 0,0 1 73,-6-2 1,1 1 0,0 1 0,1 0 0,-1 0 0,0 0 0,-2 0 54,6 2 0,0 0 0,-2-1 0,0 1 0,0 1 28,1 1 0,1 2 0,-2 0 0,-2-1 0,-5-2-26,-4 0 0,-4-1 0,-1 0 1,7 7 0,-3 2 42,-3-3 1,-4 3 51,-8 3 1,-3 3 0,-6 0-51,-6-4 1,-6-1 0,0 1-25,0 6 0,-1 0 1,-5-2-8,-4-5 1,-5-3 0,-2-1 122,5-4 0,-2 0 1,-1-1-1,1 0-60,-1 0 0,1 0 1,-5 1 58,8-5 1,-3 2-1,-2 0 1,-2 1 0,1-1-1,0 0 1,1-2 35,-4 2 1,0-2 0,1 0 0,-1-1 0,-1 1-120,1 0 0,-1 1 0,0-1 0,-1 1 0,1-1 0,0-2-43,-2 1 0,0-2 1,0 0-1,1-2 0,1 1-1,-1-1 0,2 0 0,-2-2 0,-7 1 10,15-3 0,-4 0 1,-3-1-1,-3 1 1,-1 0-1,-2-1 1,0 1-1,-1-1 0,0 0 1,1 0-1,1 0 1,2 0-1,2-1-26,-2 0 1,3 0 0,0 0-1,1-1 1,0 0 0,0 0-1,0 0 1,-1 0 0,-2 1-1,-1-1-25,3 1 1,-2 0-1,-1 0 1,-1 0-1,-1 0 1,0 0-1,-1 0 1,0 0-1,1 0 1,1 0-1,1-1 1,1 0-1,1 0 1,3-1 28,-8 0 0,3 0 0,1-1 0,1-1 0,2 1 0,-1-1 0,1 0 0,-1 0 17,-3-1 1,1 1-1,0-1 1,0-1 0,1 1-1,0 0 1,2 0-18,0-1 0,2 2 0,0-2 0,0 1 0,-1-1 0,-3-1-97,4 0 1,-1 0 0,-2-1-1,-2 0 1,0-1 0,0 0-1,1 0 1,1-1 0,1 0 0,3 0-217,-5-2 0,3 0 1,1-1-1,1-1 0,0 0 1,-2 0 107,1 1 0,-2 0 0,0 0 0,0-1 0,2 0 0,1-1 0,4 0-301,-4-5 0,3 0 0,3-2 0,5-2 591,6-5 0,4-2 1,2 3-1,-1 6 1,2 0-1,7-5 0,-1 0 1</inkml:trace>
  <inkml:trace contextRef="#ctx0" brushRef="#br0" timeOffset="27905">15780 3983 10331,'-13'-4'983,"3"2"-647,10 2 182,0 0-319,-74 7 76,55-1 1,-2 1 115,-12 2 1,-5 1-1,7 3-562,15 2 1,4 1-1167,-6 14 1230,27-9 141,10-9-88,4 0-141,-3-2 1,1 0 61,9 7 0,0 1-298,-9-6 0,-1 0 512,4 4 1,-6-1 226,-15-5 286,-8-3 180,-11-1 1,-7-1-641,-11-1 0,-3 0-13,3 0 0,-1 0-285,6-3 1,-2 1 0,5-2-418,-6 0 5,8 1 0,8-4 825,28-15 0,-18 11 0,30-11 1</inkml:trace>
  <inkml:trace contextRef="#ctx0" brushRef="#br0" timeOffset="28222">15986 4093 14072,'-25'17'49,"0"1"1,0-1 0,1 1 0,1-1 0,8-2-758,9-1 663,6 0-496,17-8 369,0-5-104,4-4 1,2-2 266,-3-1 1,-1-1-1449,2 0 1,-2 0 1461,12-8-2382,-13 7 2332,-7 3 288,8 0 74,-3 7-228,0 2-77,1 3-57,1 5 1668,7 1-4900,4-3 1693,-6-2 470,-7-7 1933,-8-5 0,-4 4 0,-1-4 0</inkml:trace>
  <inkml:trace contextRef="#ctx0" brushRef="#br0" timeOffset="28672">16343 4093 2210,'6'4'3276,"0"0"-440,-6-4-2836,-7 32 954,5-2-1023,-1-5 1,0-1 6,2 1 62,1-14 801,0-10-549,1-1 1793,6-10-2235,8-10 181,1-2-159,-4 6 0,1 0 730,1 0-680,14-10 558,-15 17-396,3-2 102,-11 13 98,-2 2-74,-1 4-7,1 3-152,-1 16-210,-1-4 118,1 1 25,-2-12 48,1-11 8,1 0 100,4-4-13,9-9-151,1 1-48,-1-2 0,1 0-98,5-1-3067,6-5 2907,-3 7 468,-10 6-17,2 1-16,-12 5 161,-1 3 416,0 7-490,0 1-326,2 17 1373,1-8-3028,0 1 169,0-11-286,-1-9 1946,3-3 0,-5 1 0,2-1 0</inkml:trace>
  <inkml:trace contextRef="#ctx0" brushRef="#br0" timeOffset="29071">16961 4038 9102,'1'7'3276,"1"-2"-2021,-2-5-115,0 0-1381,-12 64 62,10-35-259,-2-4 1,-1 4-1,2-5 295,5 3 17,1-3-499,5 9-291,-4-12 852,1 0-34,-5-14-894,-7-12 1001,-12-14-937,6 3 1,0-2 991,2 1 1,0-1-21,2-2 1,2 0-244,4-4 362,2-2-78,9 6 0,5-1-365,3 5 0,2 1-57,0-2 1,2 2 330,0 6 1,-1 4-77,4 4 556,-1 20 186,-7 0-315,-6 11 2931,-15-8-2449,-6-9-449,-6-2 209,-5-1-661,-3-4 0,-2-2-723,4-1 0,0-1-21,-6 1 1,2-1-1451,-8-6 2268,16-11 0,10 8 0,3-5 0</inkml:trace>
  <inkml:trace contextRef="#ctx0" brushRef="#br0" timeOffset="29255">17112 3804 9880,'5'3'2417,"-1"-1"-745,-4-2-1188,12 61-3761,-6-35 3128,2 11 0,1 0 983,1-13-1257,2-1-415,1-2 838,-2-2 0,-1-1 0,0-3 0,3 11 0</inkml:trace>
  <inkml:trace contextRef="#ctx0" brushRef="#br0" timeOffset="29573">17373 4038 9234,'4'6'3054,"-1"0"-3054,-3-6-19,0 0-180,97 7 150,-72-10 0,0-1-46,11 5 1,4 2 0,-8-5 475,-5-16 56,-23 8 420,-23-11-389,-9 10-468,-6-2-764,11 13 0,2 4 988,-1 4-32,1 7 0,1 3-131,9-1 1,2 1-93,-3 0 0,2 0-95,11 16-61,8-20-448,8-2 1,6-2-730,7-4 0,2-3-275,-1 3 1,1-2 846,3-2 1,1-3 791,-4-3 0,-3 0 0,0 1 0,9-5 0</inkml:trace>
  <inkml:trace contextRef="#ctx0" brushRef="#br0" timeOffset="29960">18458 3777 9935,'4'1'1638,"-13"14"0,-6 4-1189,6 2-463,-7 8 0,3 5-286,11-4 1,7 0-200,3 5 1,2-1-131,-3-5 0,2-2 525,2-6 1,1-3 508,-3-3-884,-5-7-1579,-12-15 1739,-2-3 193,-11-15 61,4 8 310,0-1-88,-1 4 0,-2 2 567,0 5 0,0 0-308,-1-2 0,1 2-52,-14 7 543,10 11-433,11 4 1,1 2-592,-6 11-649,9 7 684,17-17-16,8-9-137,-2-1-45,15-3-434,-11-2 0,3-3-776,15-4 1,3-3 1489,-3 0 0,-1-1 0,-6 0 0,-2 0 0,2-4 0</inkml:trace>
  <inkml:trace contextRef="#ctx0" brushRef="#br0" timeOffset="30104">18664 4038 4346,'4'7'1458,"-1"-2"-922,-15 31-1919,12-24-180,-5 9 0,3-3 1563,13-12 0,-5-3 0,1-2 0</inkml:trace>
  <inkml:trace contextRef="#ctx0" brushRef="#br0" timeOffset="30475">18664 3887 4618,'-2'-3'1846,"0"1"-1259,2 2-2678,49-1 1416,-26 3 788,9-2 1,-1 1-526,-13 3 210,8 1 230,-9 3 975,2 6 478,-9 0 204,-22 11-814,0-9-66,-5-2 1,-1 0 2268,-4 2-2829,4-2 0,2 1-648,4 4 196,3-1-148,35-1-216,11-4 614,-18-4 1,0 1 12,16 3 53,-27-2 106,-1-7 57,-7-1-84,-9 1-2787,-24-2 922,9-3 1677,1-2 0,1-1 0,12-1 0,-2-2 0</inkml:trace>
  <inkml:trace contextRef="#ctx0" brushRef="#br0" timeOffset="30671">19199 3763 11936,'10'5'2893,"-3"-1"-2314,-18 26-321,4-11-1216,0 10 1,0 1 867,3 2 335,3-11 1,2 1-724,9 5 1,2 1-1073,1-2 0,-1 0 1000,3 0 1,-2-2 549,-2-3 0,-3-5 0,-6-8 0,-1-1 0</inkml:trace>
  <inkml:trace contextRef="#ctx0" brushRef="#br0" timeOffset="31157">19089 4010 13899,'36'-6'-78,"0"-1"1,-4 1 0,-3 2-52,-5 4-3148,-1 1 660,0 2 3769,9 10-1415,-13 1 0,0 2 23,-3-4 1,-2 2-160,4 7 0,-4-1 169,-6-2 141,-1 2 765,-6-10-724,-6-7 323,2-5 97,-4-13 2904,4 2-2971,8-24-473,6 18 0,3-1-6,-3 1 1,1 0-894,10-5 0,0 4 502,1 2 104,-7 6 0,1 1-160,6 0 584,-5 2-16,-2 6-314,-4 3 76,-2 1-266,11 1 1405,13 9-1916,-11-2 1807,8 6-1808,-22-4 1777,-2 1-1242,1 9 971,-4-6-393,1 4 40,-2-7 740,-1-2-869,1-3 1971,-1-1-2598,0-3 1853,1 0-1181,-1-8 0,0 4 0,-2-4 0</inkml:trace>
  <inkml:trace contextRef="#ctx0" brushRef="#br0" timeOffset="31563">19996 4093 15439,'11'7'2150,"-2"-2"-3104,-9-5-2323,0 0 0,25-2 2457,-19-2 1,18 1 0,-24 0 0</inkml:trace>
  <inkml:trace contextRef="#ctx0" brushRef="#br0" timeOffset="32624">14667 7101 11572,'6'5'1223,"-2"-1"-862,-4-4 749,0 0-923,87 4-1129,-53-3 0,2-1 1,4 1 1003,-6-1 1,4 1-1,2-1 1,1 1-1,-1-1 1,-3 0-388,-2 0 1,-1-1 0,-2 1 0,1-1 0,0 1 334,4-1 1,2 0 0,-1 0-1,-1-1 1,-3 1-296,-3 0 0,-2-1 0,-1 1 0,1-1 296,2 0 0,1 1 0,-1-1 0,1 0-11,0 0 0,0 1 0,1-1 0,3 0-7,-5 0 1,2 1-1,1-1 1,2 0 0,1 0-1,0 0-155,-1 0 0,2 0 0,1 0 0,0 0 0,1 1 0,0-1 0,-1 0 0,-1 0 151,0 0 1,-1 1 0,-1-1-1,0 0 1,0 0 0,1 1 0,1-1-19,-1 0 0,2 1 1,0-1-1,0 0 1,0 1-1,-1-1 0,-2 1 1,-3-1 28,0 1 0,-3 0 0,-1 0 0,1 0 0,4 0-17,-1 0 0,2 0 0,2 0 0,3 0 1,0 0-1,0 0 0,1 1 0,-2-1 1,0 0 6,-3 0 1,-1 0 0,1 0 0,-1 0 0,0 0 0,0 0 0,1 0 0,0 0 0,0 0-15,0 0 0,1 0 0,1 1 0,0-1 0,-1 0 0,1 0 0,0 0 0,-2 0 0,0 0 1,-1 1 27,6-2 1,0 1 0,-1 0 0,-1 0 0,-1 0-1,-2-1 1,-2 1 42,6 0 0,-4-1 0,0 1 0,0 0-47,0-1 0,0 0 0,1 1 0,4-1-5,-10 0 1,3 1 0,1-1 0,1 1 0,1-1-1,1 0 1,0 1 0,0-1-36,-4 1 1,1 0 0,1 0 0,0 0 0,0 0 0,0 0 0,1 0-1,-1 1 1,-1-1 0,0 0 29,0-1 0,0 1 1,0 0-1,0 0 1,-1 0-1,0-1 0,1 1 1,0 0-1,0 0-3,3 0 1,3 1 0,0-1 0,0 0 0,0 1 0,-1 0 0,-3-1 0,-3 1 0,-3-1 142,3 1 0,-6 0 1,-1 0-1,4 0-173,4-1 1,3 1-1,1 0 1,2-1 0,-1 1-7,-7-1 0,1-1 0,1 1 0,0-1 1,-1 1-1,-1-1 0,-1 1 11,4 0 0,-2-1 0,-2 1 0,2-1 0,1 1 27,1-1 0,2 0 0,2-1 1,-2 1-1,-2 0 0,-5 0 374,0-1 1,-3 1-1,1-1-692,2 1 0,2 0 0,0-1 0,-2 1-155,-3 0 1,-2 0-1,0 0 515,5 0 1,-1 0 0,-6 0-771,-9 0 869,-53 0 1,20 2 0,-18-1 0</inkml:trace>
  <inkml:trace contextRef="#ctx0" brushRef="#br0" timeOffset="33823">15313 6785 9281,'2'6'263,"0"-1"2148,-2-5-1912,76-20-3776,-44 9 3420,-5 3 1,5-2 0,-5 2 206,7-4 30,-13 0 0,2-2-334,6-3 1,1-1-45,-4 1 1,0 0-588,-1-2 1,-2 0 534,4-4 50,2-3 3,-12 6 1,3-5-1,1-2 1,-4 4 14,2-3 0,0 0-6,-2 1 1,3-3 0,-1 0 0,-5 4-13,-2 1 0,-4 3 0,-2-1 0,-1-1 36,5 2 1,1-1-11,-2-3 0,-1-1 0,2-2 50,8-5 1,2-1 0,-1 1-186,-5 3 0,0 1 0,1 0 129,2-2 1,1 0 0,-2 4-3,-4 8 0,1 1-111,3-3 1,3-2 0,1-1 45,2-1 1,1 0-1,1 0 47,-2-1 0,1 1 0,0 0 224,0 2 1,0-1 0,-2 4-203,-3 2 1,-1 2-23,0-1 0,1 2 0,-2 0 0,1 0 21,13-7 0,3-1-968,-5 5 1,1 0 919,-6 4 0,1-1 0,-1 1-4,4-1 0,-1 1 660,4-1 1,1 0-720,0-1 1,4-1 71,-5 2 1,3 0-1,1-1 1,-3 1-157,-5 2 1,-1 2 0,1-1 191,8-4 0,1 0 0,-4 3 4,-12 6 0,-1 0 51,17-3-489,-3 2 0,3 1 469,-3 2 0,2-1-71,-1 1 1,2 0-1,-1 0 431,4 0 0,-1 2-427,2-1 0,-2 0 14,-11 2 0,-1-1-23,6 1 1,3-1 23,2 1 0,2 0 0,0 0 0,-2 1 0,-1 0 0,1 0 0,-6 0 0,1 1 1,0-1-1,-2 1 25,-1 0 0,-1 1 1,0 0 59,-1 2 1,-1 0 0,2 1-34,6 3 0,1 1 1,1 1-29,-3-1 0,0 2 0,1 0 1,-1 0-516,4 1 0,-2 1 1,0 0 521,-1 0 1,-1 1 0,-4 0-16,-2-1 0,-2-1-207,1 1 0,1 0 225,-2 0 0,2 2 199,4 2 0,3 2 1,1 0-235,-8-3 0,0 1 0,0-1 0,0 1-1,0-1 0,0 0 1,0 0-1,0 1-10,2 2 1,2 1-1,-2-1 1,-4-1 10,2 0 0,1 0-3,-3-1 0,4 2 0,2 2 1,-1-1-1,-2-2-187,5 3 1,-3-2 0,2 1 190,-2 1 0,2 1 1,0 0-1,-3-3 10,1-1 0,-2-2 1,-3-1 230,0 2 1,-2 0-242,5-1 1,2 1 277,0 2 1,2 2 0,0 1-312,-7-5 1,0 0-1,0 0 1,1 0-5,2 0 0,0 1 0,0-2 1,-1 1-225,6 3 0,-2 1 0,-1-4 223,1-2 1,-1-2 9,-3 0 1,3 0 331,3 0 1,4 0-1,2 0-326,-8-4 1,1 0 0,0-1 0,0 0 4,0 1 1,-1 0 0,1-1-1,0 0 1,5-1 1,2 0-1,-2-1 1,-4-1 9,2 0 1,2-1-58,-5-1 1,7-1 0,3 1 0,1 0 0,-3-1 0,-6 0-112,0 0 0,-5-1 0,3 1 147,5-1 1,5 1 0,1 0 0,-4 0 0,-7-1-43,-5-1 1,-5 0 8,0 0 1,-1 0 73,3 0 1,-2 0-2741,5 0 3708,2 0-2677,-27 0 1910,-14 0 1,4 0 0,-8 0 0</inkml:trace>
  <inkml:trace contextRef="#ctx0" brushRef="#br0" timeOffset="34857">16027 5933 7058,'30'-2'655,"0"-1"0,0 0 1,0 0-1,6 1 0,2-1-219,-8 0 1,5-1 0,1-1 0,0 0 0,-3 2-1530,4-1 1,-3 1 0,1 0 944,-7 0 1,0 1 0,2 0 0,4-1 226,-1 1 1,3-1-1,2 0 1,2 0 0,2 0-1,-1 1 1,0-1-248,-7 1 0,0-1 0,1 1 1,0 0-1,0 0 0,1 0 1,-1 0-1,2-1 0,-1 1 162,1 0 1,1-1 0,0 1 0,1 0-1,0-1 1,0 1 0,0-1 0,-1 1-1,-1 0 1,-1 0-69,3-1 1,0 1 0,0 0 0,-1 0-1,-1 0 1,-1 0 0,-1 0 0,-1 0 60,7-1 1,-2 1 0,-2 0-1,1 0 1,0 0-212,-2 1 0,0-1 1,0 0-1,0 1 1,0-1-1,-1 1 191,0-1 0,-1 0 0,0 1 0,1-1 0,1 1 34,-3-1 0,2 1 0,1-1 0,0 1 1,-1-1-1,-1 1 0,-3-1 52,6 1 0,-3-1 0,-1 1 0,0-1-50,6 0 0,-1 0 0,-3 0-3,-2 1 0,-2-1-38,6-1 0,0 1-210,1 0 1,-2-1-39,-9 2 1,-2-1-56,0 1 1,-8 0-242,-14 1 1536,-2 0-3625,-13 0 2671,-6 0 0,2 0 0,1 0 0</inkml:trace>
  <inkml:trace contextRef="#ctx0" brushRef="#br0" timeOffset="35107">18842 5659 12146,'-7'0'1465,"2"0"-1743,5 0 34,0 0-162,69 11 397,-50-4 1,1 2 410,16 5 1,-6 4-1702,-21 4 1703,-33 3-262,-4-12 4,11-8 1,-4 1-147,-8 1 0,-6 1 0,5-2 0,10-1 0,0-1 0,-18 3 0,1 1 0</inkml:trace>
  <inkml:trace contextRef="#ctx0" brushRef="#br0" timeOffset="35806">16425 5851 6893,'-4'-2'2217,"0"0"-467,4 2-1495,-30 1 90,19 2 35,-26 0 763,10 7-670,6-2 1,-1 1-634,1-1 0,0 0 313,-3 1 0,2 1 225,-2 2-289,4-2-204,4 6-226,22-1 11,18-1 13,13-6 87,-15-6 0,2-2-521,4-1 1,2-2 750,0-1 0,4-1 0,-4 1 0,-2 0 0,-2 0 0,8-2 0,0 0 0</inkml:trace>
  <inkml:trace contextRef="#ctx0" brushRef="#br0" timeOffset="36256">17867 6016 6803,'-3'1'1092,"-19"1"0,-14 2 0,6 0 2184,0 2-4369,-1-2 1,-6 1 0,9 0-56,9 7 1148,7-4 1292,2 2-1480,8-3 779,3-1-1196,14 2-919,10-2 1,6 1 880,-5 0 1,0 0-602,9 1 1,-3 0 1243,2 6 92,-28-2 2557,0 0 627,-31 8-2147,-5-10 0,-2-2-2263,5 1 0,-2-1 1083,3-4 1,-3-1-1,4-1-313,4-1 0,1-1-1333,-16-1-1358,7-3 3055,1-7 0,15 6 0,0-4 0</inkml:trace>
  <inkml:trace contextRef="#ctx0" brushRef="#br0" timeOffset="38765">17304 6249 7321,'5'1'3184,"0"0"-1431,-5-1-1445,-19 33 947,2-13-1017,-5 5 0,-2-1-3008,-6-3 2855,9-11 1,1-1 57,-9 2-144,-3 1 15,5-4 0,-7 2 0,-2 0 0,5-2-1086,-2 1 1,1-1 1104,0 1 0,-4 1 0,-1-1 0,4-1-21,5-3 0,3-1 0,-2 0-213,-4 0 1,-1-1 0,-3 1 0,-2-1 87,4-1 1,-2 0-1,-2 0 1,0 0 0,-1 0-1,1 0 1,2 0-14,-5 0 1,2 0-1,0 0 1,0-1-1,-2 1 126,7-1 0,-2 0 0,-2-1 0,2 1 0,0 0 0,2-1 0,3 0-31,-2 0 0,4 0 0,0 0 0,-2 0 58,-3-1 0,-1 1 0,-2-1 0,-2 0 0,-4-1 27,10 1 0,-4-1 1,-1 0-1,-2 0 1,-1-1-1,-1 1 0,2 0 1,0-1-1,1 1 1,3 0-9,-3 0 0,3 0 0,0 0 0,2 0 0,-2 0 0,-1 0 0,-3-1-28,4 1 0,-2-1 0,-3 0 0,-1 0 0,0 0 0,-1 0 0,1 0 0,1-1 0,2 1 0,2 0 0,3 0 12,-5 0 1,5-1 0,1 1 0,1 0 0,-2-1 0,-3-1-26,5 1 0,-3 0 0,-1-1 0,-1-1 0,-1 1 0,0-1 0,0 1 0,2-1 0,1 1 0,3 0-27,-7 0 0,2-1 0,2 1 0,1 0 1,-1-1-1,-2 0-94,0 0 1,-2-1-1,-1 0 1,1-1 0,0 1-1,2 0 1,3 0 128,-6-2 0,2 0 1,3 1-1,1-1-12,-2 1 0,2-1 0,-6-1-13,9 2 1,-6-1-1,-3-2 1,-1 1-1,-1-1 1,1 0-1,4 1 1,4 1-65,-3 0 0,6 0 0,-1 1 0,-3-1 76,1 0 1,-3-1 0,-3-1 0,-1 0 0,3 1-1,2 0 1,6 2 186,-1-2 1,4 2 0,1 0-188,0 0 0,1 0 0,-4-2-23,-5-2 1,-3-3 0,-2-1 0,3 2 18,5 1 1,2 1-1,1-1 1,-2 1 20,-4-3 1,-1 0-1,1 0 1,2 1 39,-2-1 0,3 0 0,0 1 30,5 3 1,0 1 0,-1 1-57,-7-3 1,-2 0 0,1 1-12,5 1 1,1 1 0,0 0 2,0 1 0,-1 1 1,4 1-2,2 0 0,1 1 574,1 0 1,-2 0-548,-8-3 1,-5-1-1,0 0-1,0 1 1,1 0 0,-1-1 180,6 2 0,-1 0 0,1 0 0,-1-1-229,1 2 1,-1-1 0,0 0-1,-1 1 2,-2-1 0,0 1 0,0-1 1,0 1-14,0 0 1,1-1-1,0 1 1,0-1 200,-2 1 0,0 0 0,1 0 1,2 1-191,2-1 1,2 1 0,2 1-2,2 0 0,2 1 242,2-1 1,-3 1-228,-5-1 1,-6-1 0,0 0 0,4 0-29,0 1 0,0 0-475,0 0 0,-6-1 0,1 1 0,8 0 489,-4 0 682,-8 1-721,9 0 1,-3-1 0,3 1 21,7 1 1,1 0 448,-11-1 1,-3 0 0,4 0-437,8 1 0,2 0 107,-14-2-111,2 1 559,23 1-604,7 2 2047,2 0-2252,0-2 855,16 0-589,-5-1 12,15 0-15,-8 0-5,-1-1 207,14-2-83,-18 4 27,8-2-17,-20 4 600,0 0-813,-3 0-2,3 0-67,-4 0-264,3 0 281,0 0 212,-1 0-216,-5 0 135,0 2 12,-3-1 30,-1 1 53,3 0 81,1-1-131,4 0-9,3-1 18,7 11-96,5 4 0,2 2 39,7 8-2,0-3 1,1 1-60,-1-6 0,-1-2 59,-4-2 1,0 0 4,2 1 0,-3-3-8,-5-3-6,-6-6-457,-2-1-733,-2 0 370,-10-9-1177,-21-15 1552,10 8 0,0-1 477,0 0 0,0 1 396,1 0 1,2 1 1926,-2-3-1254,6 5-749,4 3-153,10 6-76,3 1 112,14-6 1,8-1-236,1 1 0,3 0 0,-1-1-569,-2 1 1,0 0-1,1 0 524,10-2 0,2 1 1,-2 1-428,-8 3 1,-2 1 0,-1 1-1154,7-2 1,-2 2 89,0-1 1,-7 4 1548,-15 6 0,-9-3 0,-4 3 0</inkml:trace>
  <inkml:trace contextRef="#ctx0" brushRef="#br0" timeOffset="39762">7540 9202 8844,'6'2'3276,"-1"0"-374,-5-2-1765,0 0-925,29 46-293,-19-19 34,6-3 1,5 5-1,-3-3 44,-9-8 1,0-1 2,10 6 0,5 3 0,-4-5-2379,1 4 2356,0-3 1,-4-5-297,-14-14-311,-1-4 397,-2-7 228,0-2-32,0-8 29,0 1 16,4-13 259,4 4 1,3-1-239,7-2 1,3-1-619,-1 1 1,2 2 553,3 4 0,2 3 16,-8 8 1,1 2 18,1-1 0,3 0 21,5 1 0,8-1 1,2-1-1,0 1 1,-6 2 4,-5 1 0,-4 1 1,4-1-57,1 0 0,4 0 0,3-1 0,0 0 1,-5 2-1,-6 2-99,-2 2 0,-3 1-1118,14 0 1,-2 0-433,-7 1 1679,4 8 0,-25-6 0,-5 6 0</inkml:trace>
  <inkml:trace contextRef="#ctx0" brushRef="#br0" timeOffset="40107">8144 9367 10292,'-2'-5'2307,"-25"32"-593,9 3-1795,2-7 0,2-1 8,3 4-25,10-17-207,4-8 557,6-11-95,9-13-146,0-1-1857,3-8 1848,-6 12 46,0 1 120,10-4-73,7 3 28,-8 5 110,2 6 195,-14 14-89,8 15-443,1 10-527,-3-2 69,-8-2 183,-7-14 379,0-3 0,-1-3 0,0-3 0</inkml:trace>
  <inkml:trace contextRef="#ctx0" brushRef="#br0" timeOffset="40408">7073 9024 8866,'-6'-3'2011,"2"1"-1886,24 0 0,25 1 0,4 0-126,-19-1 1,3 1 0,2-1-1,1 1 1,1-1 0,1 0-1,-1 0-173,-1 1 0,1-1 1,0 0-1,1 1 1,0-1-1,0 0 1,0 0-1,0 1 173,-2-1 0,0 0 1,0 1-1,0-1 1,1 0-1,-2 0 1,0 1-1,-1-1 1,-1 1-88,5-1 1,-1 0 0,-1 0 0,-1 0 0,0 1 0,0-1 70,-2 0 1,1 1 0,-1-1 0,0 0-1,0 0 1,1 1-302,1-1 0,1 0 1,-1 0-1,1 0 0,0-1 1,-1 1-230,0 0 1,1-1 0,0 0 0,-1 1 0,-1-1 0,-2 1 349,5-1 0,-2 1 1,-3-1-1,-3 1-175,5-2 0,-15 0 265,-41 4 1,-10 0-1,10 0 1,-4 0 0,1 1-1</inkml:trace>
  <inkml:trace contextRef="#ctx0" brushRef="#br0" timeOffset="40817">7897 8461 6812,'0'-4'3276,"0"1"0,0 3-873,-30-15-2398,12 12 145,-8 2 1,-7 2-1,4 3-91,8 4 0,1 3-129,-12 1 0,4 3-233,12 7 188,25-13-412,14-1 0,14-1 0,3 0 0,-5-2-992,-1 1 0,1 0 1437,-6-2 1,6 1 0,1 0 0,-2 0 0,-6-1-64,1 0 1,-4 1 320,7 3 1,-9 4 2237,-30 14-1935,5-2-646,-24-10 1,-9-4 295,11-5 0,-3-1-522,-3-1 0,-6 1 1,-1-1-1,5 0-1246,-4 0 1,0-1 1477,6 0 0,-4 0 0,1-1 1,9 0-1,2-2 0,12-2 1</inkml:trace>
  <inkml:trace contextRef="#ctx0" brushRef="#br0" timeOffset="41975">9339 8872 11737,'-5'0'3276,"2"0"-6553,3 0 2882,68-5 395,-48 3 0,1 0-296,11-1 0,8-1 0,1 0 0,-6 1 234,-1-1 1,-2 0 309,1 1 0,2-1 0,-2 0-508,-2 1 0,-2 0-369,-5 0 0,-1 1-15,12-2-1571,-19 1 487,-24 4 1728,-18 5 0,13-4 0,-10 4 0</inkml:trace>
  <inkml:trace contextRef="#ctx0" brushRef="#br0" timeOffset="42142">9380 8969 12930,'7'0'1397,"-2"0"-1145,-5 0-252,0 0-935,119-12-704,-93 9 1,2-1 1156,1 1 1,6-1-1,2 0 1,-1 0 0,-5-1 481,-1-2 0,-4-1 0,-2 1 0,5 1 0,-2 1 0,-5-4 0,0 1 0</inkml:trace>
  <inkml:trace contextRef="#ctx0" brushRef="#br0" timeOffset="42393">9613 8735 6229,'-6'-1'3145,"1"0"-1443,5 1-2427,131 22 698,-107-17 1,1 0-152,2 0 1,8 2 0,2 0 0,-4 0-1,-8-1 349,2 6 227,-8 5 1053,-14-4-463,-19 1 1,-4 0-617,-6 5-183,1-4 0,-2 0-189,5-7 0,1 0-35,0-1 0,0 0-124,-16 7-306,4-3-2812,-4 3 2457,11-8 1,3 1 0,13-6 0</inkml:trace>
  <inkml:trace contextRef="#ctx0" brushRef="#br0" timeOffset="42842">10932 8845 13975,'-34'4'643,"0"0"0,1 0 1,-2-1-1,1 2-463,-5 4 1,5 1-1373,8 0 1049,-1 1 323,18-5-1323,14 7 869,6-4-31,13 6 184,-4-8 1,1-2-339,13 6 419,-3-1 1,1 2-69,-2 2 1,-1 0 107,-6-2 0,0 0-552,-1 2 0,-5 0 622,-10 0-2013,-11 3 2130,-8-4 197,-11 2 125,-7-6 1,-4-3-492,12-2 0,-1 0-56,-14 2 0,1-1-147,-2-3-143,3-1-145,6-1-241,4-2 398,4-19 1,10 14 0,3-14-1</inkml:trace>
  <inkml:trace contextRef="#ctx0" brushRef="#br0" timeOffset="43613">11220 9010 7422,'7'6'3276,"-2"-1"0,-5-5-1649,0 0-1523,48-2-380,-18-1 0,1-1-1115,3 1 1,1 0 1300,1-2 1,-4-2-118,-9-1 532,5 0-389,-10-2 64,-7 1 0,-5 0 616,-19-9-614,0 9 81,-4 0 0,-2 3-50,-4 4-536,-11 1 458,9 4 241,-5 6 0,-1 2 8,-1 4-106,4-1 0,2 1 17,11 2-185,5 2 123,4 0 1908,3 7-1924,8-6 40,12 4 0,5-2-3038,2-3 2864,2-2 1,0-2-89,-3-10-908,1-5 1,5-2 0,-2 0-303,-4-1 0,0-1 716,5 0 1,3 0 0,-2-3 584,2-3 0,-4-1 0,-2 1 0,11-4 0</inkml:trace>
  <inkml:trace contextRef="#ctx0" brushRef="#br0" timeOffset="44493">11934 8941 3984,'7'1'3276,"-2"0"0,-5-1-2743,-14 50-599,10-29-20,-4 8 1,2 1-196,10-10 669,-2-7-388,3-1 1551,-2-8-1371,-1-2 55,-1-2-235,0-2 464,-1-3-598,1-3 333,2-3-106,11-11-3370,0 4 3249,3 0 0,2 1 28,6-3-758,-6 7 0,-1 0 884,9-2-10,-2 2 133,-2 3-50,-4 3-1471,7 4 1424,-9 7 1791,6 5-1722,-7 18-221,-5-3-4,-4-1 0,-1 1 30,-3-1 1,-1 0-27,1 9-3,-2-4 1445,-1-25-1870,0-2-351,14-32 303,0 12-337,6-9 1,2 0 432,3 1 266,-2 10 1,1 0-5,2-2 459,-6 10 1,-1 0 308,7 1 188,-5 0-121,-8 11 350,-5 9-793,-1 1-143,2 14-410,4 0-32,-3-4-196,4-2 526,-6-13-998,-1-1 2623,-2-2-4921,-1 1 2457,-3 0 1,0-1 0,-2-2 0</inkml:trace>
  <inkml:trace contextRef="#ctx0" brushRef="#br0" timeOffset="44860">10849 9216 15489,'7'3'258,"-2"0"-3535,-5-3 2184,0 0 1,0 0 0</inkml:trace>
  <inkml:trace contextRef="#ctx0" brushRef="#br0" timeOffset="45293">11797 9216 14498,'0'0'0</inkml:trace>
  <inkml:trace contextRef="#ctx0" brushRef="#br0" timeOffset="45760">12813 9120 13221,'-3'-7'0,"0"2"0</inkml:trace>
  <inkml:trace contextRef="#ctx0" brushRef="#br0" timeOffset="48068">7608 9779 10709,'-5'-7'1252,"0"1"-2345,-23 4 1,-19 4 0,6-1-10,11-1 0,0 0 971,1 0 0,-5 0 0,-2 0 0,2 0 0,5-1 299,-5-1 0,3 0-101,-7-1 0,-1-1 156,5-1 1,0 0-197,9 1 0,0-1 0,-4-1-5,-1-2 0,-5-2 0,-2-1 0,1 0 0,3 0 85,3 2 0,2 0 0,1 0 1,-3-1-60,1 0 1,-3-1-1,-1 0 1,0-1-1,2 1 1,2 0 1,-8-4 0,3 1 1,0-1-37,7 4 1,0-1-1,1 0 1,-1 0 0,0-1 0,1 0 1,-1 0-1,1 0-4,0-1 0,1 1 1,-1-1-1,0-2 1,0 0 0,-2-1 1,0-2-1,1 0 1,1-1-85,1 0 0,2-1 0,0 0 0,0-1 0,1 0 104,-6-4 1,1-1 0,0-1 0,4 0 69,4 2 1,2-1 0,3 0 0,2 1-15,1-13 0,6 2-13,4-1 1,4 1-44,3 11 0,2 1 0,1 1 12,3-1 1,2 1 0,4-1-26,2 4 0,3 0 0,3 0 0,3 0 0,0 0-19,-3 5 0,3-1 1,0 1-1,2 1 1,0-1-1,1 0 1,-1 1 5,1-1 1,0 0 0,1 0 0,0 0 0,0 0 0,1 1 0,1 0-6,-1 2 0,1-1 0,1 1 0,0 0 0,0 1 0,0 0 0,0 1 0,-2 0-9,1 1 1,-2 0 0,-1 1 0,0 1 0,2-1 0,0 1 0,3-1-6,-3 1 0,2 0 0,2 0 0,0 0 0,2 0 0,-1 0 1,0 0-1,0 1 0,-1-1 0,-2 1-4,3 0 1,-2 0-1,0 1 1,-1-1 0,1 1-1,-1 0 1,2 0-1,1-1 5,-4 2 1,0 0 0,2-1 0,0 0 0,0 1 0,1 0 0,-1-1 0,0 1 0,-1 1-1,-1-1 1,-1 1-41,2 0 0,-1 1 1,-2-1-1,-1 1 1,1 1-1,1-1 1,2 2-1,2-1 6,-5 2 0,3 0 1,1 0-1,1 0 0,1 1 1,1 0-1,0 1 1,0-1-1,0 1 0,-1-1 1,-2 1-1,-1 0 1,-2 0-2,7 0 0,-2 1 1,-3-1-1,0 1 1,0 0-1,1 0 1,1 1-1,2 0 12,-6 0 1,3 0 0,2 0 0,0 0-1,1 0 1,0 1 0,0 0 0,-1 0-1,-1 1 1,-3-1 0,-1 2 0,-3-1-8,6 4 0,-3 0 1,-3 0-1,-1 1 1,0 1-1,0 0 9,5 2 1,0 1 0,-1 0-1,-1 1 1,-1 1 15,-3-1 0,0 0 0,-1 1 0,0 1 0,-1 3 9,-3-1 1,1 2-1,-1 1 1,-2 2-1,-1 1 1,-4 2 11,-3 4 0,-4 2 0,-1 2 1,-3 1-1,0 0 0,-1-3 30,3 2 0,-1-1 0,-2 0 1,-1-1-1,-5 1 47,-4-1 1,-3 1 0,-2 0-1,-3 0 1,-1-4 0,-1-3 74,-6 1 0,-3-5 0,-1-3 0,-1 1-25,-2 2 0,-2-1 0,0-1 0,-2 0-19,5-4 1,0-1-1,-1 0 1,-1 0 0,0-1-10,-2 1 0,-1-1 0,0 0 1,0 0-1,-1-1 38,-1 0 0,-1 1 0,0-1 0,-1-1 1,0 1-33,5-3 1,0-1 0,0 1-1,0-1 1,-2 1 0,-2-1 13,4-1 0,-2 0 0,-1 0 0,-2 0 1,1 0-1,-1-1 0,1 1 0,0-1 0,2 0-79,-4 0 0,2 0 0,1 0 0,-1-1 0,1 0 0,-2 0 0,-1 1-23,2-1 1,-1 0 0,-1 0 0,0 0 0,-1 0 0,0 0 0,0 0 0,-1-1-1,1 0-14,3-1 1,-1 0 0,-1-1 0,0 1 0,1-1 0,-1-1 0,1 1 0,0 0 0,2-1 0,-1 1-27,-1-1 0,2 1 1,1-1-1,0 0 1,-1 0-1,0 0 1,-2 0-1,-2 0-17,6-1 1,-1 0-1,-1 1 1,-2-1-1,0 1 1,-1-1-1,0 1 1,-1-1-1,1 0 1,-1 0-1,1-1 1,0 0-1,1 0-79,-2-1 0,0 0 0,0 0 1,0-1-1,0 1 0,0-1 0,1-1 1,-1 1-1,1 0 0,0-1 1,1 1-1,0 0 2,-2-1 1,1 1 0,0 0 0,1 0-1,0 0 1,0-1 0,0 0 0,0 0-1,-1 0 1,1-1-46,-2 0 1,-1 0 0,-1 0 0,0-1 0,0 0 0,1 0 0,1-1 0,2 0 0,2 0 0,4-1-288,-7-2 1,5-1-1,1 0 1,1-2-1,-1 0-211,-5-3 1,-1-2-1,1-1 1,0-1 0,3 0 478,0-2 0,2 0 1,2-1-1,0 1 0,2 3 1,0 0-1,2 1 0,4-1 1,2-4-1,1 1 1</inkml:trace>
  <inkml:trace contextRef="#ctx0" brushRef="#br0" timeOffset="49111">5164 8557 10438,'1'6'2170,"-1"-1"1106,0-5-1702,-41 22-3894,19-15 2429,-5 6 0,-4-2 95,5-8 1,-2-3-1021,3 1 1,-2-1 0,0 0 866,-2 0 0,0-1 1,-2 0-367,-4-1 0,-2 1 0,1-2 326,5 0 0,0 0 1,-3-1-220,2 0 0,-2-1 0,-1 0 0,0 0 0,1 0 208,-1 0 0,1-1 0,0 1 0,-3-2-111,6 2 0,-1 0 1,-2-1-1,1 0 1,0 0-1,2 0 76,-6-2 1,3 1 0,-1-2 0,-4 0 15,7 0 1,-3-1 0,-2 0 0,-2-2 0,1 1 0,0-1 0,1 1 0,3 1 16,1 0 1,2 0-1,1 1 1,0-1 0,-1 0-1,-2-1 2,-1 0 0,-2-1 0,-2 0 0,0-1 0,-1 0 0,1 0 0,1-1 0,2 1 13,2 0 0,0-1 0,1 0 1,0 0-1,2 0 0,-1 0 1,2 1-16,-5-3 0,2 2 1,0-1-1,0 0 0,-3-3 1,4 3 0,-1-1 0,-1-1 0,-1-1 0,-1 0 0,1-1 1,0 0-1,1 0 0,2 0 1,1-1 0,-1-1-1,1 1 1,1-1 0,-1 0-1,1 0 1,1 2 0,-1-1 0,1 0 1,1 1-1,0 0 1,0 0-1,0-1 1,0 0-1,-1-2 0,-2-2 0,1 1 0,1-1 0,0 0 0,4 1 0,2 2 167,-6-9 1,5 2 0,1-1-123,2 0 1,1 0 0,1-1-19,3 1 0,1 0 0,2-1-27,1 1 0,3 0 0,0-1-2,2 2 0,1 0 1,3-3-72,4 2 1,4-4-1,1-1 1,1 0 0,0 4 19,3-5 1,1 3 0,3-3 34,-2 5 1,1-2 0,2-1 0,1 2-1,3 2-29,4 4 0,2 2 0,2 1 0,0 1 0,0 1-81,0-2 1,0 2-1,0 0 1,5-1 122,-7 5 1,2-1-1,1-1 1,2 0-1,0 0 1,2 1-1,0-1 1,1 1 12,-4 2 1,3 0-1,0 0 1,0 1-1,1-1 1,1 1-1,-1 0 1,0-1-1,-1 2 1,-1-1-9,4-2 0,-1 1 0,-1 1 0,0-1 0,0 0 0,1 1 0,0-1 0,1 0-4,-3 2 0,2 0 1,0-1-1,0 0 0,0 1 1,1-1-1,-1 1 1,0 0-1,-1 1 0,-1 0-8,3 0 0,-1 0 0,-1 1 0,0 0 1,0 0-1,-1 1 0,-1 0 0,0 0-13,3 0 0,-2-1 0,0 2 0,0-1 0,0 0 0,2 0 15,1 0 0,1-1 0,1 0 0,0 1 0,-1-1 0,-1 2 0,-2 0 62,1 0 1,-4 1 0,0 1-1,1 0 1,3 0-175,0 0 0,3 0 1,2 0-1,0 0 1,0 0-1,-2 1 1,-2 0 97,-2 1 0,-2 0 0,-2 0 0,1 0 0,3 1 15,-3-1 0,3 1 0,1-1 0,0 0 1,-1 1-1,-1 0 0,-3 1-16,5 1 1,-2 0-1,-2 0 1,-1 1 269,-1-1 0,-1 1 1,1 0-259,8 0 1,0 0 0,-4 0 590,-8 1 0,-3 0-463,13 0 1133,-22 0-1494,-15 0 2297,-15 0-5328,-19-3 402,-2 1 2474,14 0 1,0 1-1031,-6-2 917,-7 0 1,20 2 0,-2-1 0</inkml:trace>
  <inkml:trace contextRef="#ctx0" brushRef="#br0" timeOffset="49396">4518 5453 7305,'-16'-5'3276,"3"1"-89,13 4-2577,0 0-3798,-34-27 3606,35 20 390,-17-22-803,43 25 1,14 5-6,-9-2 0,1-1-756,1 1 0,2-1 1,0 1 726,-6-1 0,-1 1 0,4 0-35,1 0 0,4 0 0,1 0 0,1 1 1,-3-1-393,2 1 0,-2 1 1,1-1-1,0 1 427,-2-1 1,2 1-1,0-1 1,-2 1-1,-3 0 175,4 2 0,-4 0 0,-3 1-146,-6 2 0,-4 0 154,7 8 423,-22 14-280,-25-9 1,-13 0 0,0 0-208,8-3 0,2 0 0,-6 1-84,1-3 0,-6 2 0,-2 0 0,-2-1 1,2 0-1,4-1-35,-2-1 0,3-1 1,0 0-1,-2 0-3,-1 1 0,-3 1 0,0 0 0,1 0 0,2-1 54,1-1 1,2-1 0,-1 1-1,-2 2-491,3-2 1,-2 1 0,-2 1 0,-1 1 0,0 0 0,1 0 0,3-1 372,0 1 1,1-1 0,1 1 0,0 0 0,0-1 0,0 0 0,-1 1 0,-2-1 0,0 0 0,1 0 0,2-1 0,3 0 0,0 3 0,-1-1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689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548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06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47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772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6292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823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419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565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98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38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513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56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92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016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07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3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6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0697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047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.pn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jKBuqxfKHZxa9kLA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6BLuNniyDi8Z9gFK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What can we really say about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for our example data?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“30.8%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Facebook users between the ages of 18 and 22 update their status daily.”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“It is probably truly that 30.8%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Facebook users between the ages of 18 and 22 update their status daily.”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NO, we don’t know true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“We don’t know exactly what proportion of Facebook users between the ages of 18 and 22 update their status daily, but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we know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that it’s within the interval 30.8%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3.7% (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23.4% to 38.2%)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We’re getting closer</a:t>
                </a:r>
                <a:r>
                  <a:rPr lang="mr-IN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…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but do we know really?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“We don’t know exactly what proportion of Facebook users between the ages of 18 and 22 update their status daily, but the interval from 23.4% to 38.2%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probably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contains the true proportion.”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We’re getting closer</a:t>
                </a:r>
                <a:r>
                  <a:rPr lang="mr-IN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…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but can we more specific?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“We are 95% confident that between 23.4% and 38.2% of Facebook users between the ages of 18 and 22 update their status at least daily.”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OKAY, finally! 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5078313"/>
              </a:xfrm>
              <a:prstGeom prst="rect">
                <a:avLst/>
              </a:prstGeom>
              <a:blipFill>
                <a:blip r:embed="rId7"/>
                <a:stretch>
                  <a:fillRect l="-382" r="-764" b="-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39185" y="553961"/>
            <a:ext cx="6117799" cy="2143701"/>
            <a:chOff x="3243017" y="3732181"/>
            <a:chExt cx="6117799" cy="21437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3017" y="3732181"/>
              <a:ext cx="5759581" cy="214370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9468" y="3799002"/>
              <a:ext cx="1951348" cy="100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3290152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4064721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4866001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6431435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206004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007284" y="5548909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cxnSp>
        <p:nvCxnSpPr>
          <p:cNvPr id="29" name="직선 연결선[R] 28"/>
          <p:cNvCxnSpPr/>
          <p:nvPr/>
        </p:nvCxnSpPr>
        <p:spPr>
          <a:xfrm>
            <a:off x="6067022" y="2615518"/>
            <a:ext cx="0" cy="414493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5857488" y="2662962"/>
            <a:ext cx="3038026" cy="446885"/>
            <a:chOff x="5750043" y="2893947"/>
            <a:chExt cx="3038026" cy="446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텍스트 상자 24"/>
                <p:cNvSpPr txBox="1"/>
                <p:nvPr/>
              </p:nvSpPr>
              <p:spPr>
                <a:xfrm>
                  <a:off x="6910759" y="2893947"/>
                  <a:ext cx="8295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kumimoji="1" lang="ko-KR" altLang="en-US" sz="1400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5" name="텍스트 상자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759" y="2893947"/>
                  <a:ext cx="829559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연결선[R] 26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499191" y="3265074"/>
            <a:ext cx="3038026" cy="178006"/>
            <a:chOff x="5750043" y="3162826"/>
            <a:chExt cx="3038026" cy="178006"/>
          </a:xfrm>
        </p:grpSpPr>
        <p:cxnSp>
          <p:nvCxnSpPr>
            <p:cNvPr id="40" name="직선 연결선[R] 39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3" name="직선 연결선[R] 42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849222" y="3622567"/>
            <a:ext cx="3038026" cy="178006"/>
            <a:chOff x="5750043" y="3162826"/>
            <a:chExt cx="3038026" cy="178006"/>
          </a:xfrm>
        </p:grpSpPr>
        <p:cxnSp>
          <p:nvCxnSpPr>
            <p:cNvPr id="46" name="직선 연결선[R] 45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9" name="직선 연결선[R] 48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4713751" y="3980060"/>
            <a:ext cx="3038026" cy="178006"/>
            <a:chOff x="5750043" y="3162826"/>
            <a:chExt cx="3038026" cy="178006"/>
          </a:xfrm>
        </p:grpSpPr>
        <p:cxnSp>
          <p:nvCxnSpPr>
            <p:cNvPr id="52" name="직선 연결선[R] 51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5" name="직선 연결선[R] 54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/>
          <p:cNvGrpSpPr/>
          <p:nvPr/>
        </p:nvGrpSpPr>
        <p:grpSpPr>
          <a:xfrm>
            <a:off x="5851500" y="4337553"/>
            <a:ext cx="3038026" cy="178006"/>
            <a:chOff x="5750043" y="3162826"/>
            <a:chExt cx="3038026" cy="178006"/>
          </a:xfrm>
        </p:grpSpPr>
        <p:cxnSp>
          <p:nvCxnSpPr>
            <p:cNvPr id="58" name="직선 연결선[R] 57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1" name="직선 연결선[R] 60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4609070" y="4695046"/>
            <a:ext cx="3038026" cy="178006"/>
            <a:chOff x="5750043" y="3162826"/>
            <a:chExt cx="3038026" cy="178006"/>
          </a:xfrm>
        </p:grpSpPr>
        <p:cxnSp>
          <p:nvCxnSpPr>
            <p:cNvPr id="64" name="직선 연결선[R] 63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7" name="직선 연결선[R] 66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6484439" y="5052539"/>
            <a:ext cx="3038026" cy="178006"/>
            <a:chOff x="5750043" y="3162826"/>
            <a:chExt cx="3038026" cy="178006"/>
          </a:xfrm>
        </p:grpSpPr>
        <p:cxnSp>
          <p:nvCxnSpPr>
            <p:cNvPr id="70" name="직선 연결선[R] 69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3" name="직선 연결선[R] 72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3757935" y="5410032"/>
            <a:ext cx="3038026" cy="178006"/>
            <a:chOff x="5750043" y="3162826"/>
            <a:chExt cx="3038026" cy="178006"/>
          </a:xfrm>
        </p:grpSpPr>
        <p:cxnSp>
          <p:nvCxnSpPr>
            <p:cNvPr id="76" name="직선 연결선[R] 75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9" name="직선 연결선[R] 78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3266276" y="5767525"/>
            <a:ext cx="3038026" cy="178006"/>
            <a:chOff x="5750043" y="3162826"/>
            <a:chExt cx="3038026" cy="178006"/>
          </a:xfrm>
        </p:grpSpPr>
        <p:cxnSp>
          <p:nvCxnSpPr>
            <p:cNvPr id="82" name="직선 연결선[R] 81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5" name="직선 연결선[R] 84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/>
          <p:cNvGrpSpPr/>
          <p:nvPr/>
        </p:nvGrpSpPr>
        <p:grpSpPr>
          <a:xfrm>
            <a:off x="5562012" y="6125018"/>
            <a:ext cx="3038026" cy="178006"/>
            <a:chOff x="5750043" y="3162826"/>
            <a:chExt cx="3038026" cy="178006"/>
          </a:xfrm>
        </p:grpSpPr>
        <p:cxnSp>
          <p:nvCxnSpPr>
            <p:cNvPr id="88" name="직선 연결선[R] 87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타원 89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1" name="직선 연결선[R] 90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>
            <a:off x="5235479" y="6482510"/>
            <a:ext cx="3038026" cy="178006"/>
            <a:chOff x="5750043" y="3162826"/>
            <a:chExt cx="3038026" cy="178006"/>
          </a:xfrm>
        </p:grpSpPr>
        <p:cxnSp>
          <p:nvCxnSpPr>
            <p:cNvPr id="94" name="직선 연결선[R] 93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타원 95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7" name="직선 연결선[R] 96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3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b="28508"/>
          <a:stretch/>
        </p:blipFill>
        <p:spPr>
          <a:xfrm>
            <a:off x="3181183" y="1531077"/>
            <a:ext cx="5709053" cy="35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81137" y="1072542"/>
            <a:ext cx="995377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sample proportion can be used to make a confidence interval.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Central Limit Theorem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assures us that (in the long run) 95% of the intervals cover the true value, and only 5% are wrong.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confidence intervals are random because they are based on random samples.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Our confidence (and our uncertainty) is about the interval, not the true proportion.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13" y="2826649"/>
            <a:ext cx="5846092" cy="350588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0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Certainty vs. Precision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881137" y="861527"/>
                <a:ext cx="10433307" cy="318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Our confidence interval has this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called the margin of error (ME).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Any population parameter (proportion, mean, regression slope, etc.) can be estimated with some margin of error.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ME can be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= 2SE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99.7% confidence interval = 3SE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861527"/>
                <a:ext cx="10433307" cy="3185487"/>
              </a:xfrm>
              <a:prstGeom prst="rect">
                <a:avLst/>
              </a:prstGeom>
              <a:blipFill rotWithShape="0">
                <a:blip r:embed="rId8"/>
                <a:stretch>
                  <a:fillRect l="-409" b="-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2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0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Certainty vs. Precision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텍스트 상자 98"/>
              <p:cNvSpPr txBox="1"/>
              <p:nvPr/>
            </p:nvSpPr>
            <p:spPr>
              <a:xfrm>
                <a:off x="881137" y="861527"/>
                <a:ext cx="10433307" cy="586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Our confidence interval has this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called the margin of error (ME).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Any population parameter (proportion, mean, regression slope, etc.) can be estimated with some margin of error.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ME can be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= 2SE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99.7% confidence interval = 3SE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more confident we want to be, the larger the margin of error must be.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E.g., 100% confidence: the proportion of Facebook users who update daily is between 0 and 100%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Is this useful?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NO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Or we can give a very narrow interval (e.g., 30.7%-30.9%) with very low confidence.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is this useful?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Maybe not.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Every confidence interval is a balance between certainty and precision.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90%, 95%, 99% are commonly used.</a:t>
                </a:r>
              </a:p>
            </p:txBody>
          </p:sp>
        </mc:Choice>
        <mc:Fallback xmlns="">
          <p:sp>
            <p:nvSpPr>
              <p:cNvPr id="99" name="텍스트 상자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861527"/>
                <a:ext cx="10433307" cy="5863144"/>
              </a:xfrm>
              <a:prstGeom prst="rect">
                <a:avLst/>
              </a:prstGeom>
              <a:blipFill rotWithShape="0">
                <a:blip r:embed="rId6"/>
                <a:stretch>
                  <a:fillRect l="-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9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15-1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419382-C91F-6542-A655-AAF998250305}"/>
              </a:ext>
            </a:extLst>
          </p:cNvPr>
          <p:cNvSpPr/>
          <p:nvPr/>
        </p:nvSpPr>
        <p:spPr>
          <a:xfrm>
            <a:off x="4075286" y="2648432"/>
            <a:ext cx="4041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https://forms.gle/njKBuqxfKHZxa9kLA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7CA003F-DD6A-0D43-8D1B-ED36C3111F7C}"/>
                  </a:ext>
                </a:extLst>
              </p14:cNvPr>
              <p14:cNvContentPartPr/>
              <p14:nvPr/>
            </p14:nvContentPartPr>
            <p14:xfrm>
              <a:off x="617400" y="537840"/>
              <a:ext cx="7189920" cy="3012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7CA003F-DD6A-0D43-8D1B-ED36C3111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40" y="528480"/>
                <a:ext cx="7208640" cy="30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181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2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Critical values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81137" y="861527"/>
            <a:ext cx="104333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Critical value =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number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SEs (e.g.,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2SEs)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Denoted as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*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95% confidence interval, the precise critical value is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* = 1.96 (though we used 2 to make it simple).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539" y="2959113"/>
            <a:ext cx="8155755" cy="25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E3185B-5B12-0948-98BE-FD1152F2355A}"/>
              </a:ext>
            </a:extLst>
          </p:cNvPr>
          <p:cNvGrpSpPr/>
          <p:nvPr/>
        </p:nvGrpSpPr>
        <p:grpSpPr>
          <a:xfrm>
            <a:off x="1424940" y="865667"/>
            <a:ext cx="9762919" cy="5477255"/>
            <a:chOff x="1424940" y="865667"/>
            <a:chExt cx="9762919" cy="54772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4940" y="865667"/>
              <a:ext cx="9762919" cy="54772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A2689E-CA8E-3C4C-8ADB-9402101246B1}"/>
                </a:ext>
              </a:extLst>
            </p:cNvPr>
            <p:cNvSpPr/>
            <p:nvPr/>
          </p:nvSpPr>
          <p:spPr>
            <a:xfrm>
              <a:off x="10178716" y="970547"/>
              <a:ext cx="947466" cy="144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83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11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Choosing your sample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40325" y="921876"/>
                <a:ext cx="9953773" cy="490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we want 3% Margin of error (ME) for 95% confidence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= 1.96)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0.03=1.96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you don’t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just take its maximum: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=0.5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mr-IN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=0.25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1.96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0.5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×0.5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0.03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≈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32.67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32.67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1067.1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our sample size should be 1068 (rounding up).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21876"/>
                <a:ext cx="9953773" cy="4902176"/>
              </a:xfrm>
              <a:prstGeom prst="rect">
                <a:avLst/>
              </a:prstGeom>
              <a:blipFill>
                <a:blip r:embed="rId6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897" y="3710365"/>
            <a:ext cx="4643825" cy="28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67787" y="1905506"/>
            <a:ext cx="92564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Confidence interval for proportions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44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15-2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9D1AA-32AB-D24F-ACF8-AAAC73899A0C}"/>
              </a:ext>
            </a:extLst>
          </p:cNvPr>
          <p:cNvSpPr/>
          <p:nvPr/>
        </p:nvSpPr>
        <p:spPr>
          <a:xfrm>
            <a:off x="4086186" y="2874465"/>
            <a:ext cx="4019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https://forms.gle/6BLuNniyDi8Z9gFK8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19: Confidence Interval for Proportions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error: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deviation of a sampling distribution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for a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1.96 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Margin of Error (ME)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Critical value,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=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SEs (e.g.,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in 2SEs) 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Every confidence interval is a balance between certainty and precision.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can choose your sample size based on confidence interval.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blipFill rotWithShape="0">
                <a:blip r:embed="rId7"/>
                <a:stretch>
                  <a:fillRect l="-531" b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2237" y="243764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18: Sampling Distribution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parameter is a number that describes the population.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statistic is a number that describes a sample.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statistic is the distribution of its value in all possible samples of the same size from the same population.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mean of a random sample is a random variable whose sampling distribution can be approximated by a Normal model. The larger the sample, the better the approximation will be.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This works no matter what the original data’s distribution is.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mean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blipFill>
                <a:blip r:embed="rId7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6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968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Let’s revisit what we learned in the last class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(dotted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 rotWithShape="0">
                <a:blip r:embed="rId8"/>
                <a:stretch>
                  <a:fillRect l="-703" r="-1524" b="-1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317500" y="876300"/>
            <a:ext cx="6298178" cy="11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7500" y="2057400"/>
            <a:ext cx="6298178" cy="1640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500" y="3697622"/>
            <a:ext cx="6298178" cy="1156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500" y="4878722"/>
            <a:ext cx="6298178" cy="1482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01A106-FB32-5249-9A67-2DC8472BB53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4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(dotted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 rotWithShape="0">
                <a:blip r:embed="rId8"/>
                <a:stretch>
                  <a:fillRect l="-703" r="-1524" b="-1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216491" y="222608"/>
            <a:ext cx="9910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But</a:t>
            </a:r>
            <a:r>
              <a:rPr lang="mr-IN" altLang="ko-KR" sz="24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…</a:t>
            </a:r>
            <a:r>
              <a:rPr lang="en-US" altLang="ko-KR" sz="24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 can we actually know the mean and SD of the sampling distribution?</a:t>
            </a:r>
            <a:endParaRPr lang="ko-KR" altLang="en-US" sz="24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4709" y="1092666"/>
            <a:ext cx="5579266" cy="506898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84195" y="2744825"/>
            <a:ext cx="48672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No.. Then, what should we do? </a:t>
            </a:r>
          </a:p>
          <a:p>
            <a:endParaRPr lang="en-US" altLang="ko-KR" sz="2800" i="1" dirty="0">
              <a:solidFill>
                <a:schemeClr val="accent2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sz="2400" i="1" dirty="0">
                <a:latin typeface="Seravek Light" charset="0"/>
                <a:ea typeface="Seravek Light" charset="0"/>
                <a:cs typeface="Seravek Light" charset="0"/>
              </a:rPr>
              <a:t>To be continued</a:t>
            </a:r>
            <a:r>
              <a:rPr lang="mr-IN" altLang="ko-KR" sz="2400" i="1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ko-KR" altLang="en-US" sz="24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E8F258-8335-6F4A-9B5D-55135079D71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31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 example data on “     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Facebook use”: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4271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Late in 2010, Pew Research surveyed US residents about their use of social networking sites.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Among 156 respondents aged 18-22, 48 said that they update their status at least daily.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48/156 = 30.8%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don’t know about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What can we say about the population,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p,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?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we know: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model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centered 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1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standard deviation of the sampling distribution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4271554"/>
              </a:xfrm>
              <a:prstGeom prst="rect">
                <a:avLst/>
              </a:prstGeom>
              <a:blipFill rotWithShape="0">
                <a:blip r:embed="rId7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806" y="308720"/>
            <a:ext cx="330899" cy="3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Standard error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2614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we estimate the standard deviation of a </a:t>
                </a:r>
                <a:r>
                  <a:rPr lang="en-US" altLang="ko-KR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sampling distribution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call it a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the Facebook users,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0.308 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 0.692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156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=0.037=3.7%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2614434"/>
              </a:xfrm>
              <a:prstGeom prst="rect">
                <a:avLst/>
              </a:prstGeom>
              <a:blipFill rotWithShape="0">
                <a:blip r:embed="rId7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148749" y="3732181"/>
            <a:ext cx="6117799" cy="2143701"/>
            <a:chOff x="3243017" y="3732181"/>
            <a:chExt cx="6117799" cy="21437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3017" y="3732181"/>
              <a:ext cx="5759581" cy="214370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9468" y="3799002"/>
              <a:ext cx="1951348" cy="100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3290152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4064721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4866001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5659424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6431435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206004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007284" y="5548909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406788" y="5867940"/>
            <a:ext cx="3152716" cy="483360"/>
            <a:chOff x="4413768" y="5867940"/>
            <a:chExt cx="3152716" cy="483360"/>
          </a:xfrm>
        </p:grpSpPr>
        <p:sp>
          <p:nvSpPr>
            <p:cNvPr id="13" name="오른쪽 대괄호[R] 12"/>
            <p:cNvSpPr/>
            <p:nvPr/>
          </p:nvSpPr>
          <p:spPr>
            <a:xfrm rot="5400000">
              <a:off x="5915650" y="4366058"/>
              <a:ext cx="148952" cy="3152716"/>
            </a:xfrm>
            <a:prstGeom prst="rightBracket">
              <a:avLst>
                <a:gd name="adj" fmla="val 114460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575346" y="6043523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~95%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85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’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s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point of view: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“95% chance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no more than 2 SEs away from me.” </a:t>
                </a:r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(from 68-95-99.7 rule)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“I’m 95% sure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will be within my 2SE.”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“Even if my interval catch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 still don’t know its true value, but the best I can do is an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interval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blipFill>
                <a:blip r:embed="rId7"/>
                <a:stretch>
                  <a:fillRect l="-382" r="-764" b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148749" y="3732181"/>
            <a:ext cx="6117799" cy="2143701"/>
            <a:chOff x="3243017" y="3732181"/>
            <a:chExt cx="6117799" cy="21437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3017" y="3732181"/>
              <a:ext cx="5759581" cy="214370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9468" y="3799002"/>
              <a:ext cx="1951348" cy="100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3290152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4064721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4866001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5659424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6431435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206004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007284" y="5548909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406788" y="5867940"/>
            <a:ext cx="3152716" cy="483360"/>
            <a:chOff x="4413768" y="5867940"/>
            <a:chExt cx="3152716" cy="483360"/>
          </a:xfrm>
        </p:grpSpPr>
        <p:sp>
          <p:nvSpPr>
            <p:cNvPr id="13" name="오른쪽 대괄호[R] 12"/>
            <p:cNvSpPr/>
            <p:nvPr/>
          </p:nvSpPr>
          <p:spPr>
            <a:xfrm rot="5400000">
              <a:off x="5915650" y="4366058"/>
              <a:ext cx="148952" cy="3152716"/>
            </a:xfrm>
            <a:prstGeom prst="rightBracket">
              <a:avLst>
                <a:gd name="adj" fmla="val 114460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575346" y="6043523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~95%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66707" y="5090871"/>
            <a:ext cx="2003847" cy="426955"/>
            <a:chOff x="5666707" y="5090871"/>
            <a:chExt cx="2003847" cy="426955"/>
          </a:xfrm>
        </p:grpSpPr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147775" y="5409826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텍스트 상자 24"/>
                <p:cNvSpPr txBox="1"/>
                <p:nvPr/>
              </p:nvSpPr>
              <p:spPr>
                <a:xfrm>
                  <a:off x="6840995" y="5090871"/>
                  <a:ext cx="8295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kumimoji="1" lang="ko-KR" altLang="en-US" sz="1400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5" name="텍스트 상자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995" y="5090871"/>
                  <a:ext cx="829559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연결선[R] 26"/>
            <p:cNvCxnSpPr/>
            <p:nvPr/>
          </p:nvCxnSpPr>
          <p:spPr>
            <a:xfrm>
              <a:off x="5666707" y="5463826"/>
              <a:ext cx="1550434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상자 30"/>
          <p:cNvSpPr txBox="1"/>
          <p:nvPr/>
        </p:nvSpPr>
        <p:spPr>
          <a:xfrm>
            <a:off x="5303386" y="4872628"/>
            <a:ext cx="227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2SE 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= ~95% chance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7147775" y="5463826"/>
            <a:ext cx="1550434" cy="0"/>
          </a:xfrm>
          <a:prstGeom prst="line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’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s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point of view: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“95% chance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no more than 2 SEs away from me.” </a:t>
                </a:r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(from 68-95-99.7 rule)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“I’m 95% sure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will be within my 2SE.”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“Even if my interval catch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 still don’t know its true value, but the best I can do is an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interval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blipFill>
                <a:blip r:embed="rId7"/>
                <a:stretch>
                  <a:fillRect l="-382" r="-764" b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488692" y="2953243"/>
            <a:ext cx="5645260" cy="3253136"/>
            <a:chOff x="3488692" y="2953243"/>
            <a:chExt cx="5645260" cy="325313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8692" y="2970600"/>
              <a:ext cx="5214615" cy="3235779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7943085" y="2953243"/>
              <a:ext cx="1190867" cy="2643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E0C5357-AED6-FB40-AAED-F4E14A3C8244}"/>
              </a:ext>
            </a:extLst>
          </p:cNvPr>
          <p:cNvSpPr>
            <a:spLocks noChangeAspect="1"/>
          </p:cNvSpPr>
          <p:nvPr/>
        </p:nvSpPr>
        <p:spPr>
          <a:xfrm>
            <a:off x="5775946" y="5678660"/>
            <a:ext cx="682528" cy="684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2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1714</Words>
  <Application>Microsoft Macintosh PowerPoint</Application>
  <PresentationFormat>와이드스크린</PresentationFormat>
  <Paragraphs>206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566</cp:revision>
  <dcterms:created xsi:type="dcterms:W3CDTF">2017-08-24T21:55:02Z</dcterms:created>
  <dcterms:modified xsi:type="dcterms:W3CDTF">2021-04-21T04:19:09Z</dcterms:modified>
</cp:coreProperties>
</file>